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279" r:id="rId3"/>
    <p:sldId id="258" r:id="rId4"/>
    <p:sldId id="2863" r:id="rId5"/>
    <p:sldId id="2888" r:id="rId6"/>
    <p:sldId id="2864" r:id="rId7"/>
    <p:sldId id="2865" r:id="rId8"/>
    <p:sldId id="289" r:id="rId9"/>
    <p:sldId id="284" r:id="rId10"/>
    <p:sldId id="293" r:id="rId11"/>
    <p:sldId id="2910" r:id="rId12"/>
    <p:sldId id="2890" r:id="rId13"/>
    <p:sldId id="2914" r:id="rId14"/>
    <p:sldId id="2915" r:id="rId15"/>
    <p:sldId id="2916" r:id="rId16"/>
    <p:sldId id="2917" r:id="rId17"/>
    <p:sldId id="2918" r:id="rId18"/>
    <p:sldId id="2934" r:id="rId19"/>
    <p:sldId id="2866" r:id="rId20"/>
    <p:sldId id="287" r:id="rId21"/>
    <p:sldId id="2867" r:id="rId22"/>
    <p:sldId id="2912" r:id="rId23"/>
    <p:sldId id="2930" r:id="rId24"/>
    <p:sldId id="2913" r:id="rId25"/>
    <p:sldId id="2931" r:id="rId26"/>
    <p:sldId id="269" r:id="rId27"/>
  </p:sldIdLst>
  <p:sldSz cx="12192000" cy="6858000"/>
  <p:notesSz cx="6858000" cy="9144000"/>
  <p:embeddedFontLst>
    <p:embeddedFont>
      <p:font typeface="微软雅黑 Light" panose="020B0502040204020203" charset="-122"/>
      <p:regular r:id="rId33"/>
    </p:embeddedFont>
    <p:embeddedFont>
      <p:font typeface="Arial Black" panose="020B0A04020102020204" charset="0"/>
      <p:bold r:id="rId34"/>
    </p:embeddedFont>
    <p:embeddedFont>
      <p:font typeface="江城斜黑体 500W" panose="020B0600000000000000" pitchFamily="34" charset="-122"/>
      <p:regular r:id="rId35"/>
    </p:embeddedFont>
    <p:embeddedFont>
      <p:font typeface="Calibri" panose="020F0502020204030204" pitchFamily="34" charset="0"/>
      <p:regular r:id="rId36"/>
      <p:bold r:id="rId37"/>
      <p:italic r:id="rId38"/>
      <p:boldItalic r:id="rId39"/>
    </p:embeddedFont>
    <p:embeddedFont>
      <p:font typeface="黑体" panose="02010609060101010101" charset="-122"/>
      <p:regular r:id="rId40"/>
    </p:embeddedFont>
    <p:embeddedFont>
      <p:font typeface="等线" panose="02010600030101010101" charset="-122"/>
      <p:regular r:id="rId41"/>
    </p:embeddedFont>
    <p:embeddedFont>
      <p:font typeface="方正榜书行简体" panose="02000000000000000000" charset="-122"/>
      <p:regular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6D123809-B9AB-4E2B-AEBA-176A617B20A1}">
          <p14:sldIdLst>
            <p14:sldId id="279"/>
          </p14:sldIdLst>
        </p14:section>
        <p14:section name="目录页" id="{084E3B1E-94FD-4D73-BDE8-332DA1B9CCD2}">
          <p14:sldIdLst>
            <p14:sldId id="258"/>
          </p14:sldIdLst>
        </p14:section>
        <p14:section name="第一部分 项目简介" id="{55bd0718-2b19-4931-ba6a-e1f91139c256}">
          <p14:sldIdLst>
            <p14:sldId id="2863"/>
            <p14:sldId id="2888"/>
          </p14:sldIdLst>
        </p14:section>
        <p14:section name="第二部分 团队介绍" id="{88B52CFE-A366-48E7-8F8E-4AA042CEEEA0}">
          <p14:sldIdLst>
            <p14:sldId id="2864"/>
          </p14:sldIdLst>
        </p14:section>
        <p14:section name="第三部分 产品展示" id="{7E88D043-CEB1-4E40-8EE2-1BEEBB60F676}">
          <p14:sldIdLst>
            <p14:sldId id="2865"/>
            <p14:sldId id="289"/>
            <p14:sldId id="284"/>
            <p14:sldId id="293"/>
            <p14:sldId id="2910"/>
            <p14:sldId id="2890"/>
            <p14:sldId id="2914"/>
            <p14:sldId id="2915"/>
            <p14:sldId id="2916"/>
            <p14:sldId id="2917"/>
            <p14:sldId id="2918"/>
            <p14:sldId id="2934"/>
          </p14:sldIdLst>
        </p14:section>
        <p14:section name="第四部分 技术亮点" id="{3FBC1C9C-61A0-425F-BD71-8EFF39750B30}">
          <p14:sldIdLst>
            <p14:sldId id="2866"/>
            <p14:sldId id="287"/>
          </p14:sldIdLst>
        </p14:section>
        <p14:section name="第五部分 项目总结" id="{ec5641c9-e9ed-4635-a728-9fe2c3f39f81}">
          <p14:sldIdLst>
            <p14:sldId id="2867"/>
            <p14:sldId id="2912"/>
            <p14:sldId id="2930"/>
            <p14:sldId id="2913"/>
            <p14:sldId id="2931"/>
          </p14:sldIdLst>
        </p14:section>
        <p14:section name="结尾页" id="{DDAC92B8-5077-4E59-BDBF-47CA6C68F73C}">
          <p14:sldIdLst>
            <p14:sldId id="269"/>
          </p14:sldIdLst>
        </p14:section>
      </p14:sectionLst>
    </p:ext>
    <p:ext uri="{EFAFB233-063F-42B5-8137-9DF3F51BA10A}">
      <p15:sldGuideLst xmlns:p15="http://schemas.microsoft.com/office/powerpoint/2012/main">
        <p15:guide id="1" orient="horz" pos="2950" userDrawn="1">
          <p15:clr>
            <a:srgbClr val="A4A3A4"/>
          </p15:clr>
        </p15:guide>
        <p15:guide id="2" pos="45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68ED"/>
    <a:srgbClr val="0C68ED"/>
    <a:srgbClr val="0062C6"/>
    <a:srgbClr val="004BB2"/>
    <a:srgbClr val="0063F5"/>
    <a:srgbClr val="6DD2F8"/>
    <a:srgbClr val="1AB6F3"/>
    <a:srgbClr val="1A83FF"/>
    <a:srgbClr val="1AB5F4"/>
    <a:srgbClr val="007B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23" autoAdjust="0"/>
    <p:restoredTop sz="94660"/>
  </p:normalViewPr>
  <p:slideViewPr>
    <p:cSldViewPr snapToGrid="0">
      <p:cViewPr varScale="1">
        <p:scale>
          <a:sx n="91" d="100"/>
          <a:sy n="91" d="100"/>
        </p:scale>
        <p:origin x="44" y="-164"/>
      </p:cViewPr>
      <p:guideLst>
        <p:guide orient="horz" pos="2950"/>
        <p:guide pos="4506"/>
      </p:guideLst>
    </p:cSldViewPr>
  </p:slideViewPr>
  <p:notesTextViewPr>
    <p:cViewPr>
      <p:scale>
        <a:sx n="1" d="1"/>
        <a:sy n="1" d="1"/>
      </p:scale>
      <p:origin x="0" y="0"/>
    </p:cViewPr>
  </p:notesTextViewPr>
  <p:sorterViewPr>
    <p:cViewPr varScale="1">
      <p:scale>
        <a:sx n="100" d="100"/>
        <a:sy n="100" d="100"/>
      </p:scale>
      <p:origin x="0" y="-95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23.xml"/><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249F6-26EF-42BC-A022-540EFDD179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13AB2-9031-476A-8678-068D9F1503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image" Target="../media/image9.png"/><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20.png"/><Relationship Id="rId3" Type="http://schemas.openxmlformats.org/officeDocument/2006/relationships/image" Target="../media/image10.png"/><Relationship Id="rId2" Type="http://schemas.microsoft.com/office/2007/relationships/hdphoto" Target="../media/image7.wdp"/><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tags" Target="../tags/tag10.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34.png"/><Relationship Id="rId4" Type="http://schemas.openxmlformats.org/officeDocument/2006/relationships/image" Target="../media/image27.png"/><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xml"/><Relationship Id="rId7" Type="http://schemas.openxmlformats.org/officeDocument/2006/relationships/image" Target="../media/image20.png"/><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6.xml"/><Relationship Id="rId6" Type="http://schemas.openxmlformats.org/officeDocument/2006/relationships/image" Target="../media/image2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7.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10.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0.xml"/><Relationship Id="rId2" Type="http://schemas.openxmlformats.org/officeDocument/2006/relationships/image" Target="../media/image10.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image" Target="../media/image10.png"/><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2.xml"/><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4.xml"/><Relationship Id="rId2" Type="http://schemas.microsoft.com/office/2007/relationships/hdphoto" Target="../media/image7.wdp"/><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10.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0.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16.wdp"/><Relationship Id="rId10"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9" name="矩形 48"/>
          <p:cNvSpPr/>
          <p:nvPr/>
        </p:nvSpPr>
        <p:spPr>
          <a:xfrm>
            <a:off x="0" y="0"/>
            <a:ext cx="12192000" cy="6858000"/>
          </a:xfrm>
          <a:prstGeom prst="rect">
            <a:avLst/>
          </a:prstGeom>
          <a:solidFill>
            <a:srgbClr val="1214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8807393" y="582623"/>
            <a:ext cx="1721514" cy="1508223"/>
            <a:chOff x="9410941" y="653012"/>
            <a:chExt cx="2055787" cy="1801080"/>
          </a:xfrm>
          <a:gradFill flip="none" rotWithShape="1">
            <a:gsLst>
              <a:gs pos="0">
                <a:srgbClr val="1574FF"/>
              </a:gs>
              <a:gs pos="100000">
                <a:srgbClr val="0054D0"/>
              </a:gs>
            </a:gsLst>
            <a:lin ang="2700000" scaled="1"/>
            <a:tileRect/>
          </a:gradFill>
        </p:grpSpPr>
        <p:sp>
          <p:nvSpPr>
            <p:cNvPr id="44"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5"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a:off x="10476788" y="3135934"/>
            <a:ext cx="2449583" cy="2269319"/>
            <a:chOff x="8675155" y="4116818"/>
            <a:chExt cx="1455816" cy="1425145"/>
          </a:xfrm>
          <a:gradFill flip="none" rotWithShape="1">
            <a:gsLst>
              <a:gs pos="0">
                <a:srgbClr val="1574FF"/>
              </a:gs>
              <a:gs pos="100000">
                <a:srgbClr val="0054D0"/>
              </a:gs>
            </a:gsLst>
            <a:lin ang="2700000" scaled="1"/>
            <a:tileRect/>
          </a:gradFill>
        </p:grpSpPr>
        <p:sp>
          <p:nvSpPr>
            <p:cNvPr id="41"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3" name="组合 12"/>
          <p:cNvGrpSpPr/>
          <p:nvPr/>
        </p:nvGrpSpPr>
        <p:grpSpPr>
          <a:xfrm rot="10800000">
            <a:off x="719547" y="5101229"/>
            <a:ext cx="3064606" cy="2381102"/>
            <a:chOff x="13533051" y="-1862685"/>
            <a:chExt cx="1504033" cy="1518662"/>
          </a:xfrm>
          <a:gradFill flip="none" rotWithShape="1">
            <a:gsLst>
              <a:gs pos="0">
                <a:srgbClr val="1574FF"/>
              </a:gs>
              <a:gs pos="100000">
                <a:srgbClr val="0054D0"/>
              </a:gs>
            </a:gsLst>
            <a:lin ang="2700000" scaled="1"/>
            <a:tileRect/>
          </a:gradFill>
        </p:grpSpPr>
        <p:sp>
          <p:nvSpPr>
            <p:cNvPr id="1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5"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 name="组合 8"/>
          <p:cNvGrpSpPr/>
          <p:nvPr/>
        </p:nvGrpSpPr>
        <p:grpSpPr>
          <a:xfrm>
            <a:off x="-4436003" y="-4534534"/>
            <a:ext cx="8220333" cy="8220333"/>
            <a:chOff x="-4553624" y="-5066128"/>
            <a:chExt cx="8220333" cy="8220333"/>
          </a:xfrm>
          <a:gradFill flip="none" rotWithShape="1">
            <a:gsLst>
              <a:gs pos="0">
                <a:srgbClr val="1574FF"/>
              </a:gs>
              <a:gs pos="100000">
                <a:srgbClr val="0054D0"/>
              </a:gs>
            </a:gsLst>
            <a:lin ang="2700000" scaled="1"/>
            <a:tileRect/>
          </a:gradFill>
        </p:grpSpPr>
        <p:sp>
          <p:nvSpPr>
            <p:cNvPr id="11" name="圆: 空心 2"/>
            <p:cNvSpPr/>
            <p:nvPr/>
          </p:nvSpPr>
          <p:spPr>
            <a:xfrm>
              <a:off x="-4553624" y="-5066128"/>
              <a:ext cx="8220333" cy="8220333"/>
            </a:xfrm>
            <a:prstGeom prst="donut">
              <a:avLst>
                <a:gd name="adj" fmla="val 11792"/>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2" name="圆: 空心 3"/>
            <p:cNvSpPr/>
            <p:nvPr/>
          </p:nvSpPr>
          <p:spPr>
            <a:xfrm>
              <a:off x="-4553624" y="-5066128"/>
              <a:ext cx="8220333" cy="8220333"/>
            </a:xfrm>
            <a:prstGeom prst="donut">
              <a:avLst>
                <a:gd name="adj" fmla="val 11792"/>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6" name="组合 15"/>
          <p:cNvGrpSpPr/>
          <p:nvPr/>
        </p:nvGrpSpPr>
        <p:grpSpPr>
          <a:xfrm>
            <a:off x="7667819" y="2986384"/>
            <a:ext cx="1543368" cy="1958153"/>
            <a:chOff x="8783472" y="3813017"/>
            <a:chExt cx="951470" cy="1207180"/>
          </a:xfrm>
          <a:gradFill flip="none" rotWithShape="1">
            <a:gsLst>
              <a:gs pos="0">
                <a:srgbClr val="1574FF"/>
              </a:gs>
              <a:gs pos="100000">
                <a:srgbClr val="0054D0"/>
              </a:gs>
            </a:gsLst>
            <a:lin ang="2700000" scaled="1"/>
            <a:tileRect/>
          </a:gra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5" name="组合 24"/>
          <p:cNvGrpSpPr/>
          <p:nvPr/>
        </p:nvGrpSpPr>
        <p:grpSpPr>
          <a:xfrm>
            <a:off x="4646177" y="3594442"/>
            <a:ext cx="2507433" cy="2508931"/>
            <a:chOff x="8509937" y="5189807"/>
            <a:chExt cx="2055787" cy="2057015"/>
          </a:xfrm>
          <a:gradFill flip="none" rotWithShape="1">
            <a:gsLst>
              <a:gs pos="0">
                <a:srgbClr val="1574FF"/>
              </a:gs>
              <a:gs pos="100000">
                <a:srgbClr val="0054D0"/>
              </a:gs>
            </a:gsLst>
            <a:lin ang="2700000" scaled="1"/>
            <a:tileRect/>
          </a:gradFill>
        </p:grpSpPr>
        <p:sp>
          <p:nvSpPr>
            <p:cNvPr id="2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6" name="矩形 74"/>
          <p:cNvSpPr/>
          <p:nvPr/>
        </p:nvSpPr>
        <p:spPr>
          <a:xfrm>
            <a:off x="774700" y="1222070"/>
            <a:ext cx="10642600" cy="4892502"/>
          </a:xfrm>
          <a:custGeom>
            <a:avLst/>
            <a:gdLst>
              <a:gd name="connsiteX0" fmla="*/ 144000 w 11163300"/>
              <a:gd name="connsiteY0" fmla="*/ 0 h 5131872"/>
              <a:gd name="connsiteX1" fmla="*/ 11019300 w 11163300"/>
              <a:gd name="connsiteY1" fmla="*/ 0 h 5131872"/>
              <a:gd name="connsiteX2" fmla="*/ 11163300 w 11163300"/>
              <a:gd name="connsiteY2" fmla="*/ 144000 h 5131872"/>
              <a:gd name="connsiteX3" fmla="*/ 11163300 w 11163300"/>
              <a:gd name="connsiteY3" fmla="*/ 4987872 h 5131872"/>
              <a:gd name="connsiteX4" fmla="*/ 11019300 w 11163300"/>
              <a:gd name="connsiteY4" fmla="*/ 5131872 h 5131872"/>
              <a:gd name="connsiteX5" fmla="*/ 144000 w 11163300"/>
              <a:gd name="connsiteY5" fmla="*/ 5131872 h 5131872"/>
              <a:gd name="connsiteX6" fmla="*/ 0 w 11163300"/>
              <a:gd name="connsiteY6" fmla="*/ 4987872 h 5131872"/>
              <a:gd name="connsiteX7" fmla="*/ 0 w 11163300"/>
              <a:gd name="connsiteY7" fmla="*/ 144000 h 5131872"/>
              <a:gd name="connsiteX8" fmla="*/ 144000 w 11163300"/>
              <a:gd name="connsiteY8" fmla="*/ 0 h 513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3300" h="5131872">
                <a:moveTo>
                  <a:pt x="144000" y="0"/>
                </a:moveTo>
                <a:lnTo>
                  <a:pt x="11019300" y="0"/>
                </a:lnTo>
                <a:cubicBezTo>
                  <a:pt x="11098788" y="0"/>
                  <a:pt x="11163300" y="64512"/>
                  <a:pt x="11163300" y="144000"/>
                </a:cubicBezTo>
                <a:lnTo>
                  <a:pt x="11163300" y="4987872"/>
                </a:lnTo>
                <a:cubicBezTo>
                  <a:pt x="11163300" y="5067360"/>
                  <a:pt x="11098788" y="5131872"/>
                  <a:pt x="11019300" y="5131872"/>
                </a:cubicBezTo>
                <a:lnTo>
                  <a:pt x="144000" y="5131872"/>
                </a:lnTo>
                <a:cubicBezTo>
                  <a:pt x="64512" y="5131872"/>
                  <a:pt x="0" y="5067360"/>
                  <a:pt x="0" y="4987872"/>
                </a:cubicBezTo>
                <a:lnTo>
                  <a:pt x="0" y="144000"/>
                </a:lnTo>
                <a:cubicBezTo>
                  <a:pt x="0" y="64512"/>
                  <a:pt x="64512" y="0"/>
                  <a:pt x="144000" y="0"/>
                </a:cubicBezTo>
              </a:path>
            </a:pathLst>
          </a:custGeom>
          <a:ln w="12700" cap="flat" cmpd="sng" algn="ctr">
            <a:noFill/>
            <a:prstDash val="solid"/>
            <a:miter lim="800000"/>
          </a:ln>
          <a:effectLst>
            <a:outerShdw blurRad="254000" sx="102000" sy="102000" algn="ctr" rotWithShape="0">
              <a:prstClr val="black">
                <a:alpha val="40000"/>
              </a:prst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7" name="矩形 74-mask"/>
          <p:cNvSpPr/>
          <p:nvPr/>
        </p:nvSpPr>
        <p:spPr>
          <a:xfrm>
            <a:off x="787400" y="1222549"/>
            <a:ext cx="10617200" cy="4880824"/>
          </a:xfrm>
          <a:custGeom>
            <a:avLst/>
            <a:gdLst>
              <a:gd name="connsiteX0" fmla="*/ 144000 w 11163300"/>
              <a:gd name="connsiteY0" fmla="*/ 0 h 5131872"/>
              <a:gd name="connsiteX1" fmla="*/ 11019300 w 11163300"/>
              <a:gd name="connsiteY1" fmla="*/ 0 h 5131872"/>
              <a:gd name="connsiteX2" fmla="*/ 11163300 w 11163300"/>
              <a:gd name="connsiteY2" fmla="*/ 144000 h 5131872"/>
              <a:gd name="connsiteX3" fmla="*/ 11163300 w 11163300"/>
              <a:gd name="connsiteY3" fmla="*/ 4987872 h 5131872"/>
              <a:gd name="connsiteX4" fmla="*/ 11019300 w 11163300"/>
              <a:gd name="connsiteY4" fmla="*/ 5131872 h 5131872"/>
              <a:gd name="connsiteX5" fmla="*/ 144000 w 11163300"/>
              <a:gd name="connsiteY5" fmla="*/ 5131872 h 5131872"/>
              <a:gd name="connsiteX6" fmla="*/ 0 w 11163300"/>
              <a:gd name="connsiteY6" fmla="*/ 4987872 h 5131872"/>
              <a:gd name="connsiteX7" fmla="*/ 0 w 11163300"/>
              <a:gd name="connsiteY7" fmla="*/ 144000 h 5131872"/>
              <a:gd name="connsiteX8" fmla="*/ 144000 w 11163300"/>
              <a:gd name="connsiteY8" fmla="*/ 0 h 513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3300" h="5131872">
                <a:moveTo>
                  <a:pt x="144000" y="0"/>
                </a:moveTo>
                <a:lnTo>
                  <a:pt x="11019300" y="0"/>
                </a:lnTo>
                <a:cubicBezTo>
                  <a:pt x="11098788" y="0"/>
                  <a:pt x="11163300" y="64512"/>
                  <a:pt x="11163300" y="144000"/>
                </a:cubicBezTo>
                <a:lnTo>
                  <a:pt x="11163300" y="4987872"/>
                </a:lnTo>
                <a:cubicBezTo>
                  <a:pt x="11163300" y="5067360"/>
                  <a:pt x="11098788" y="5131872"/>
                  <a:pt x="11019300" y="5131872"/>
                </a:cubicBezTo>
                <a:lnTo>
                  <a:pt x="144000" y="5131872"/>
                </a:lnTo>
                <a:cubicBezTo>
                  <a:pt x="64512" y="5131872"/>
                  <a:pt x="0" y="5067360"/>
                  <a:pt x="0" y="4987872"/>
                </a:cubicBezTo>
                <a:lnTo>
                  <a:pt x="0" y="144000"/>
                </a:lnTo>
                <a:cubicBezTo>
                  <a:pt x="0" y="64512"/>
                  <a:pt x="64512" y="0"/>
                  <a:pt x="144000" y="0"/>
                </a:cubicBezTo>
              </a:path>
            </a:pathLst>
          </a:custGeom>
          <a:solidFill>
            <a:schemeClr val="bg1">
              <a:alpha val="2000"/>
            </a:schemeClr>
          </a:solidFill>
          <a:ln w="12700" cap="flat" cmpd="sng" algn="ctr">
            <a:gradFill>
              <a:gsLst>
                <a:gs pos="0">
                  <a:schemeClr val="bg1">
                    <a:alpha val="10000"/>
                  </a:schemeClr>
                </a:gs>
                <a:gs pos="100000">
                  <a:schemeClr val="bg1">
                    <a:alpha val="4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endParaRPr>
          </a:p>
        </p:txBody>
      </p:sp>
      <p:grpSp>
        <p:nvGrpSpPr>
          <p:cNvPr id="68" name="组合 67"/>
          <p:cNvGrpSpPr/>
          <p:nvPr/>
        </p:nvGrpSpPr>
        <p:grpSpPr>
          <a:xfrm>
            <a:off x="1314603" y="5078883"/>
            <a:ext cx="1891715" cy="485600"/>
            <a:chOff x="736745" y="5124576"/>
            <a:chExt cx="2157628" cy="563019"/>
          </a:xfrm>
          <a:solidFill>
            <a:srgbClr val="116FF8"/>
          </a:solidFill>
        </p:grpSpPr>
        <p:sp>
          <p:nvSpPr>
            <p:cNvPr id="70" name="矩形: 圆角 69"/>
            <p:cNvSpPr/>
            <p:nvPr/>
          </p:nvSpPr>
          <p:spPr>
            <a:xfrm>
              <a:off x="736745" y="5124576"/>
              <a:ext cx="2157628" cy="563019"/>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1" name="矩形: 圆角 70"/>
            <p:cNvSpPr/>
            <p:nvPr/>
          </p:nvSpPr>
          <p:spPr>
            <a:xfrm>
              <a:off x="736745" y="5124576"/>
              <a:ext cx="2157628" cy="563019"/>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9" name="文本框 68"/>
          <p:cNvSpPr txBox="1"/>
          <p:nvPr/>
        </p:nvSpPr>
        <p:spPr>
          <a:xfrm>
            <a:off x="1567430" y="5160197"/>
            <a:ext cx="1398759"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rgbClr val="FFFFFF"/>
                </a:solidFill>
                <a:latin typeface="微软雅黑 Light" panose="020B0502040204020203" charset="-122"/>
                <a:ea typeface="微软雅黑 Light" panose="020B0502040204020203" charset="-122"/>
                <a:cs typeface="Arial Black" panose="020B0A04020102020204" charset="0"/>
              </a:rPr>
              <a:t>START</a:t>
            </a:r>
            <a:endParaRPr kumimoji="0" lang="en-US" altLang="zh-CN" sz="1600" b="1"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Arial Black" panose="020B0A04020102020204" charset="0"/>
            </a:endParaRPr>
          </a:p>
        </p:txBody>
      </p:sp>
      <p:sp>
        <p:nvSpPr>
          <p:cNvPr id="85" name="文本框 84"/>
          <p:cNvSpPr txBox="1"/>
          <p:nvPr/>
        </p:nvSpPr>
        <p:spPr>
          <a:xfrm>
            <a:off x="1436370" y="1920875"/>
            <a:ext cx="3387725" cy="229870"/>
          </a:xfrm>
          <a:prstGeom prst="rect">
            <a:avLst/>
          </a:prstGeom>
          <a:noFill/>
        </p:spPr>
        <p:txBody>
          <a:bodyPr wrap="square" rtlCol="0">
            <a:spAutoFit/>
          </a:bodyPr>
          <a:lstStyle/>
          <a:p>
            <a:r>
              <a:rPr lang="en-US" altLang="zh-CN" sz="900" dirty="0">
                <a:solidFill>
                  <a:schemeClr val="bg1"/>
                </a:solidFill>
                <a:latin typeface="DREAMS" charset="0"/>
                <a:ea typeface="江城斜黑体 500W" panose="020B0600000000000000" pitchFamily="34" charset="-122"/>
                <a:cs typeface="DREAMS" charset="0"/>
              </a:rPr>
              <a:t>GROUP  3</a:t>
            </a:r>
            <a:endParaRPr lang="en-US" altLang="zh-CN" sz="900" dirty="0">
              <a:solidFill>
                <a:schemeClr val="bg1"/>
              </a:solidFill>
              <a:latin typeface="DREAMS" charset="0"/>
              <a:ea typeface="江城斜黑体 500W" panose="020B0600000000000000" pitchFamily="34" charset="-122"/>
              <a:cs typeface="DREAMS" charset="0"/>
            </a:endParaRPr>
          </a:p>
        </p:txBody>
      </p:sp>
      <p:sp>
        <p:nvSpPr>
          <p:cNvPr id="101" name="iconfont-1191-801535"/>
          <p:cNvSpPr/>
          <p:nvPr/>
        </p:nvSpPr>
        <p:spPr>
          <a:xfrm>
            <a:off x="1541780" y="4415790"/>
            <a:ext cx="358140" cy="358775"/>
          </a:xfrm>
          <a:custGeom>
            <a:avLst/>
            <a:gdLst>
              <a:gd name="T0" fmla="*/ 467 w 467"/>
              <a:gd name="T1" fmla="*/ 357 h 441"/>
              <a:gd name="T2" fmla="*/ 467 w 467"/>
              <a:gd name="T3" fmla="*/ 408 h 441"/>
              <a:gd name="T4" fmla="*/ 433 w 467"/>
              <a:gd name="T5" fmla="*/ 441 h 441"/>
              <a:gd name="T6" fmla="*/ 33 w 467"/>
              <a:gd name="T7" fmla="*/ 441 h 441"/>
              <a:gd name="T8" fmla="*/ 0 w 467"/>
              <a:gd name="T9" fmla="*/ 408 h 441"/>
              <a:gd name="T10" fmla="*/ 0 w 467"/>
              <a:gd name="T11" fmla="*/ 357 h 441"/>
              <a:gd name="T12" fmla="*/ 23 w 467"/>
              <a:gd name="T13" fmla="*/ 325 h 441"/>
              <a:gd name="T14" fmla="*/ 164 w 467"/>
              <a:gd name="T15" fmla="*/ 281 h 441"/>
              <a:gd name="T16" fmla="*/ 115 w 467"/>
              <a:gd name="T17" fmla="*/ 134 h 441"/>
              <a:gd name="T18" fmla="*/ 233 w 467"/>
              <a:gd name="T19" fmla="*/ 0 h 441"/>
              <a:gd name="T20" fmla="*/ 351 w 467"/>
              <a:gd name="T21" fmla="*/ 134 h 441"/>
              <a:gd name="T22" fmla="*/ 302 w 467"/>
              <a:gd name="T23" fmla="*/ 281 h 441"/>
              <a:gd name="T24" fmla="*/ 443 w 467"/>
              <a:gd name="T25" fmla="*/ 325 h 441"/>
              <a:gd name="T26" fmla="*/ 467 w 467"/>
              <a:gd name="T27" fmla="*/ 35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41">
                <a:moveTo>
                  <a:pt x="467" y="357"/>
                </a:moveTo>
                <a:lnTo>
                  <a:pt x="467" y="408"/>
                </a:lnTo>
                <a:cubicBezTo>
                  <a:pt x="467" y="426"/>
                  <a:pt x="452" y="441"/>
                  <a:pt x="433" y="441"/>
                </a:cubicBezTo>
                <a:lnTo>
                  <a:pt x="33" y="441"/>
                </a:lnTo>
                <a:cubicBezTo>
                  <a:pt x="15" y="441"/>
                  <a:pt x="0" y="426"/>
                  <a:pt x="0" y="408"/>
                </a:cubicBezTo>
                <a:lnTo>
                  <a:pt x="0" y="357"/>
                </a:lnTo>
                <a:cubicBezTo>
                  <a:pt x="0" y="342"/>
                  <a:pt x="9" y="329"/>
                  <a:pt x="23" y="325"/>
                </a:cubicBezTo>
                <a:lnTo>
                  <a:pt x="164" y="281"/>
                </a:lnTo>
                <a:cubicBezTo>
                  <a:pt x="134" y="245"/>
                  <a:pt x="115" y="187"/>
                  <a:pt x="115" y="134"/>
                </a:cubicBezTo>
                <a:cubicBezTo>
                  <a:pt x="115" y="52"/>
                  <a:pt x="162" y="0"/>
                  <a:pt x="233" y="0"/>
                </a:cubicBezTo>
                <a:cubicBezTo>
                  <a:pt x="305" y="0"/>
                  <a:pt x="351" y="52"/>
                  <a:pt x="351" y="134"/>
                </a:cubicBezTo>
                <a:cubicBezTo>
                  <a:pt x="351" y="187"/>
                  <a:pt x="333" y="245"/>
                  <a:pt x="302" y="281"/>
                </a:cubicBezTo>
                <a:lnTo>
                  <a:pt x="443" y="325"/>
                </a:lnTo>
                <a:cubicBezTo>
                  <a:pt x="457" y="329"/>
                  <a:pt x="467" y="342"/>
                  <a:pt x="467" y="3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文本框 95"/>
          <p:cNvSpPr txBox="1"/>
          <p:nvPr/>
        </p:nvSpPr>
        <p:spPr>
          <a:xfrm>
            <a:off x="2028540" y="4449466"/>
            <a:ext cx="1243805" cy="337185"/>
          </a:xfrm>
          <a:prstGeom prst="rect">
            <a:avLst/>
          </a:prstGeom>
          <a:noFill/>
        </p:spPr>
        <p:txBody>
          <a:bodyPr wrap="square" rtlCol="0">
            <a:spAutoFit/>
          </a:bodyPr>
          <a:lstStyle/>
          <a:p>
            <a:r>
              <a:rPr lang="zh-CN" altLang="en-US" sz="1600" dirty="0">
                <a:solidFill>
                  <a:schemeClr val="bg1"/>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第三组</a:t>
            </a:r>
            <a:endParaRPr lang="zh-CN" altLang="en-US" sz="1600" dirty="0">
              <a:solidFill>
                <a:schemeClr val="bg1"/>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cxnSp>
        <p:nvCxnSpPr>
          <p:cNvPr id="100" name="直接连接符 99"/>
          <p:cNvCxnSpPr/>
          <p:nvPr/>
        </p:nvCxnSpPr>
        <p:spPr>
          <a:xfrm>
            <a:off x="2849876" y="4479946"/>
            <a:ext cx="0" cy="275590"/>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descr="logo_huge"/>
          <p:cNvPicPr>
            <a:picLocks noChangeAspect="1"/>
          </p:cNvPicPr>
          <p:nvPr>
            <p:custDataLst>
              <p:tags r:id="rId2"/>
            </p:custDataLst>
          </p:nvPr>
        </p:nvPicPr>
        <p:blipFill>
          <a:blip r:embed="rId3"/>
          <a:stretch>
            <a:fillRect/>
          </a:stretch>
        </p:blipFill>
        <p:spPr>
          <a:xfrm>
            <a:off x="3075305" y="2423795"/>
            <a:ext cx="8019228" cy="2736000"/>
          </a:xfrm>
          <a:prstGeom prst="rect">
            <a:avLst/>
          </a:prstGeom>
          <a:effectLst>
            <a:outerShdw blurRad="50800" dist="50800" dir="600000" algn="ctr" rotWithShape="0">
              <a:srgbClr val="000000">
                <a:alpha val="43000"/>
              </a:srgbClr>
            </a:outerShdw>
          </a:effectLst>
        </p:spPr>
      </p:pic>
      <p:sp>
        <p:nvSpPr>
          <p:cNvPr id="8" name="文本框 7"/>
          <p:cNvSpPr txBox="1"/>
          <p:nvPr/>
        </p:nvSpPr>
        <p:spPr>
          <a:xfrm>
            <a:off x="5119370" y="1866900"/>
            <a:ext cx="3521075" cy="337185"/>
          </a:xfrm>
          <a:prstGeom prst="rect">
            <a:avLst/>
          </a:prstGeom>
          <a:noFill/>
        </p:spPr>
        <p:txBody>
          <a:bodyPr wrap="square" rtlCol="0">
            <a:spAutoFit/>
          </a:bodyPr>
          <a:p>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rPr>
              <a:t>聊天软件</a:t>
            </a:r>
            <a:r>
              <a:rPr lang="en-US" altLang="zh-CN" sz="1600">
                <a:solidFill>
                  <a:schemeClr val="bg1"/>
                </a:solidFill>
                <a:latin typeface="微软雅黑 Light" panose="020B0502040204020203" charset="-122"/>
                <a:ea typeface="微软雅黑 Light" panose="020B0502040204020203" charset="-122"/>
                <a:cs typeface="微软雅黑 Light" panose="020B0502040204020203" charset="-122"/>
              </a:rPr>
              <a:t> · </a:t>
            </a:r>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rPr>
              <a:t>实时通讯</a:t>
            </a:r>
            <a:r>
              <a:rPr lang="en-US" altLang="zh-CN" sz="1600">
                <a:solidFill>
                  <a:schemeClr val="bg1"/>
                </a:solidFill>
                <a:latin typeface="微软雅黑 Light" panose="020B0502040204020203" charset="-122"/>
                <a:ea typeface="微软雅黑 Light" panose="020B0502040204020203" charset="-122"/>
                <a:cs typeface="微软雅黑 Light" panose="020B0502040204020203" charset="-122"/>
              </a:rPr>
              <a:t> · </a:t>
            </a:r>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rPr>
              <a:t>乐</a:t>
            </a:r>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rPr>
              <a:t>在沟通</a:t>
            </a:r>
            <a:endPar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grpSp>
        <p:nvGrpSpPr>
          <p:cNvPr id="28" name="组合 27"/>
          <p:cNvGrpSpPr/>
          <p:nvPr/>
        </p:nvGrpSpPr>
        <p:grpSpPr>
          <a:xfrm rot="18801684">
            <a:off x="8339360" y="4684494"/>
            <a:ext cx="1571896" cy="1892852"/>
            <a:chOff x="10810740" y="2663466"/>
            <a:chExt cx="1050310" cy="1201264"/>
          </a:xfrm>
          <a:gradFill flip="none" rotWithShape="1">
            <a:gsLst>
              <a:gs pos="0">
                <a:srgbClr val="1574FF"/>
              </a:gs>
              <a:gs pos="100000">
                <a:srgbClr val="0054D0"/>
              </a:gs>
            </a:gsLst>
            <a:lin ang="2700000" scaled="1"/>
            <a:tileRect/>
          </a:gradFill>
        </p:grpSpPr>
        <p:sp>
          <p:nvSpPr>
            <p:cNvPr id="29"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6" name="组合 45"/>
          <p:cNvGrpSpPr/>
          <p:nvPr/>
        </p:nvGrpSpPr>
        <p:grpSpPr>
          <a:xfrm>
            <a:off x="11195119" y="-1206100"/>
            <a:ext cx="1828428" cy="1778086"/>
            <a:chOff x="14974211" y="-3395907"/>
            <a:chExt cx="1828428" cy="1778086"/>
          </a:xfrm>
          <a:gradFill flip="none" rotWithShape="1">
            <a:gsLst>
              <a:gs pos="0">
                <a:srgbClr val="1574FF"/>
              </a:gs>
              <a:gs pos="100000">
                <a:srgbClr val="0054D0"/>
              </a:gs>
            </a:gsLst>
            <a:lin ang="2700000" scaled="1"/>
            <a:tileRect/>
          </a:gradFill>
        </p:grpSpPr>
        <p:sp>
          <p:nvSpPr>
            <p:cNvPr id="47"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8"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sp>
        <p:nvSpPr>
          <p:cNvPr id="14" name="矩形: 圆角 56"/>
          <p:cNvSpPr/>
          <p:nvPr/>
        </p:nvSpPr>
        <p:spPr>
          <a:xfrm>
            <a:off x="-269875" y="283210"/>
            <a:ext cx="3707765" cy="4860925"/>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7697477" y="-5634457"/>
            <a:ext cx="7402790" cy="7402792"/>
            <a:chOff x="-1055155" y="4319007"/>
            <a:chExt cx="7402790" cy="7402792"/>
          </a:xfrm>
          <a:gradFill>
            <a:gsLst>
              <a:gs pos="100000">
                <a:srgbClr val="0066FF">
                  <a:alpha val="10000"/>
                </a:srgbClr>
              </a:gs>
              <a:gs pos="0">
                <a:srgbClr val="00B0F0">
                  <a:alpha val="10000"/>
                </a:srgbClr>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57" name="矩形: 圆角 56"/>
          <p:cNvSpPr/>
          <p:nvPr/>
        </p:nvSpPr>
        <p:spPr>
          <a:xfrm>
            <a:off x="6838950" y="1085850"/>
            <a:ext cx="5876925" cy="5066665"/>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981072" y="-1778068"/>
            <a:ext cx="4857878" cy="3774418"/>
            <a:chOff x="13533051" y="-1862685"/>
            <a:chExt cx="1504033" cy="1518662"/>
          </a:xfrm>
          <a:solidFill>
            <a:srgbClr val="121416"/>
          </a:solidFill>
        </p:grpSpPr>
        <p:sp>
          <p:nvSpPr>
            <p:cNvPr id="38"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9"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2" name="组合 21"/>
          <p:cNvGrpSpPr/>
          <p:nvPr/>
        </p:nvGrpSpPr>
        <p:grpSpPr>
          <a:xfrm rot="18772108">
            <a:off x="3298388" y="5359660"/>
            <a:ext cx="1173854" cy="1342562"/>
            <a:chOff x="10810740" y="2663466"/>
            <a:chExt cx="1050310" cy="1201264"/>
          </a:xfrm>
          <a:solidFill>
            <a:srgbClr val="121416"/>
          </a:soli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8" name="组合 27"/>
          <p:cNvGrpSpPr/>
          <p:nvPr/>
        </p:nvGrpSpPr>
        <p:grpSpPr>
          <a:xfrm>
            <a:off x="11302213" y="5214309"/>
            <a:ext cx="1779573" cy="2600427"/>
            <a:chOff x="11248089" y="5062992"/>
            <a:chExt cx="1779573" cy="2600427"/>
          </a:xfrm>
          <a:solidFill>
            <a:srgbClr val="121416"/>
          </a:solidFill>
        </p:grpSpPr>
        <p:sp>
          <p:nvSpPr>
            <p:cNvPr id="29"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4" name="组合 33"/>
          <p:cNvGrpSpPr/>
          <p:nvPr/>
        </p:nvGrpSpPr>
        <p:grpSpPr>
          <a:xfrm>
            <a:off x="-1388843" y="5820044"/>
            <a:ext cx="3892162" cy="3784998"/>
            <a:chOff x="14974211" y="-3395907"/>
            <a:chExt cx="1828428" cy="1778086"/>
          </a:xfrm>
          <a:gradFill>
            <a:gsLst>
              <a:gs pos="100000">
                <a:srgbClr val="0066FF">
                  <a:alpha val="10000"/>
                </a:srgbClr>
              </a:gs>
              <a:gs pos="0">
                <a:srgbClr val="00B0F0">
                  <a:alpha val="10000"/>
                </a:srgbClr>
              </a:gs>
            </a:gsLst>
            <a:lin ang="5400000" scaled="1"/>
          </a:gradFill>
        </p:grpSpPr>
        <p:sp>
          <p:nvSpPr>
            <p:cNvPr id="35"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6"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1" name="等腰三角形 60"/>
          <p:cNvSpPr/>
          <p:nvPr/>
        </p:nvSpPr>
        <p:spPr>
          <a:xfrm rot="5400000">
            <a:off x="5293591" y="5636724"/>
            <a:ext cx="1447800" cy="602959"/>
          </a:xfrm>
          <a:prstGeom prst="triangle">
            <a:avLst/>
          </a:prstGeom>
          <a:gradFill flip="none" rotWithShape="1">
            <a:gsLst>
              <a:gs pos="100000">
                <a:srgbClr val="0066FF">
                  <a:alpha val="0"/>
                </a:srgbClr>
              </a:gs>
              <a:gs pos="0">
                <a:srgbClr val="00B0F0">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6" name="组合 5"/>
          <p:cNvGrpSpPr/>
          <p:nvPr/>
        </p:nvGrpSpPr>
        <p:grpSpPr>
          <a:xfrm>
            <a:off x="173990" y="84455"/>
            <a:ext cx="8471535" cy="651510"/>
            <a:chOff x="274" y="133"/>
            <a:chExt cx="13341" cy="1026"/>
          </a:xfrm>
        </p:grpSpPr>
        <p:pic>
          <p:nvPicPr>
            <p:cNvPr id="2" name="图片 1" descr="logo_small"/>
            <p:cNvPicPr>
              <a:picLocks noChangeAspect="1"/>
            </p:cNvPicPr>
            <p:nvPr/>
          </p:nvPicPr>
          <p:blipFill>
            <a:blip r:embed="rId3"/>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7" name="组合 6"/>
            <p:cNvGrpSpPr/>
            <p:nvPr/>
          </p:nvGrpSpPr>
          <p:grpSpPr>
            <a:xfrm>
              <a:off x="3113" y="349"/>
              <a:ext cx="10503" cy="560"/>
              <a:chOff x="3112" y="344"/>
              <a:chExt cx="10503" cy="560"/>
            </a:xfrm>
          </p:grpSpPr>
          <p:cxnSp>
            <p:nvCxnSpPr>
              <p:cNvPr id="9" name="直接连接符 8"/>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20" name="组合 19"/>
          <p:cNvGrpSpPr/>
          <p:nvPr/>
        </p:nvGrpSpPr>
        <p:grpSpPr>
          <a:xfrm>
            <a:off x="3437890" y="577215"/>
            <a:ext cx="4657725" cy="1753235"/>
            <a:chOff x="5414" y="909"/>
            <a:chExt cx="7335" cy="2761"/>
          </a:xfrm>
        </p:grpSpPr>
        <p:sp>
          <p:nvSpPr>
            <p:cNvPr id="90" name="椭圆 89"/>
            <p:cNvSpPr/>
            <p:nvPr/>
          </p:nvSpPr>
          <p:spPr>
            <a:xfrm>
              <a:off x="5630" y="1160"/>
              <a:ext cx="918" cy="918"/>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rPr>
                <a:t>3</a:t>
              </a:r>
              <a:endPar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endParaRPr>
            </a:p>
          </p:txBody>
        </p:sp>
        <p:sp>
          <p:nvSpPr>
            <p:cNvPr id="17" name="文本框 16"/>
            <p:cNvSpPr txBox="1"/>
            <p:nvPr/>
          </p:nvSpPr>
          <p:spPr>
            <a:xfrm>
              <a:off x="5414" y="909"/>
              <a:ext cx="7335" cy="2761"/>
            </a:xfrm>
            <a:prstGeom prst="rect">
              <a:avLst/>
            </a:prstGeom>
            <a:noFill/>
          </p:spPr>
          <p:txBody>
            <a:bodyPr wrap="square" rtlCol="0">
              <a:spAutoFit/>
            </a:bodyPr>
            <a:p>
              <a:pPr algn="ctr"/>
              <a:r>
                <a:rPr lang="en-US" altLang="zh-CN" sz="3600">
                  <a:solidFill>
                    <a:schemeClr val="bg1"/>
                  </a:solidFill>
                  <a:latin typeface="Arial Black" panose="020B0A04020102020204" charset="0"/>
                  <a:cs typeface="Arial Black" panose="020B0A04020102020204" charset="0"/>
                </a:rPr>
                <a:t>PRODUCT PREVIEW</a:t>
              </a:r>
              <a:endParaRPr lang="en-US" altLang="zh-CN" sz="3600">
                <a:solidFill>
                  <a:schemeClr val="bg1"/>
                </a:solidFill>
                <a:latin typeface="Arial Black" panose="020B0A04020102020204" charset="0"/>
                <a:cs typeface="Arial Black" panose="020B0A04020102020204" charset="0"/>
              </a:endParaRPr>
            </a:p>
            <a:p>
              <a:pPr algn="ctr"/>
              <a:r>
                <a:rPr lang="zh-CN" altLang="en-US" sz="3600" b="1">
                  <a:solidFill>
                    <a:schemeClr val="bg1"/>
                  </a:solidFill>
                  <a:latin typeface="微软雅黑 Light" panose="020B0502040204020203" charset="-122"/>
                  <a:ea typeface="微软雅黑 Light" panose="020B0502040204020203" charset="-122"/>
                  <a:cs typeface="Arial Black" panose="020B0A04020102020204" charset="0"/>
                </a:rPr>
                <a:t>产品</a:t>
              </a:r>
              <a:r>
                <a:rPr lang="zh-CN" altLang="en-US" sz="3600" b="1">
                  <a:solidFill>
                    <a:schemeClr val="bg1"/>
                  </a:solidFill>
                  <a:latin typeface="微软雅黑 Light" panose="020B0502040204020203" charset="-122"/>
                  <a:ea typeface="微软雅黑 Light" panose="020B0502040204020203" charset="-122"/>
                  <a:cs typeface="Arial Black" panose="020B0A04020102020204" charset="0"/>
                </a:rPr>
                <a:t>预览</a:t>
              </a:r>
              <a:endParaRPr lang="zh-CN" altLang="en-US" sz="3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pic>
        <p:nvPicPr>
          <p:cNvPr id="11" name="图片 10" descr="信息栏1"/>
          <p:cNvPicPr>
            <a:picLocks noChangeAspect="1"/>
          </p:cNvPicPr>
          <p:nvPr/>
        </p:nvPicPr>
        <p:blipFill>
          <a:blip r:embed="rId4"/>
          <a:stretch>
            <a:fillRect/>
          </a:stretch>
        </p:blipFill>
        <p:spPr>
          <a:xfrm>
            <a:off x="579120" y="972185"/>
            <a:ext cx="2562225" cy="4912995"/>
          </a:xfrm>
          <a:prstGeom prst="rect">
            <a:avLst/>
          </a:prstGeom>
        </p:spPr>
      </p:pic>
      <p:sp>
        <p:nvSpPr>
          <p:cNvPr id="15" name="矩形: 圆角 56"/>
          <p:cNvSpPr/>
          <p:nvPr/>
        </p:nvSpPr>
        <p:spPr>
          <a:xfrm>
            <a:off x="1151255" y="2210435"/>
            <a:ext cx="5072380" cy="4707255"/>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注册1"/>
          <p:cNvPicPr>
            <a:picLocks noChangeAspect="1"/>
          </p:cNvPicPr>
          <p:nvPr/>
        </p:nvPicPr>
        <p:blipFill>
          <a:blip r:embed="rId5"/>
          <a:stretch>
            <a:fillRect/>
          </a:stretch>
        </p:blipFill>
        <p:spPr>
          <a:xfrm>
            <a:off x="1812290" y="2881630"/>
            <a:ext cx="4268470" cy="3626485"/>
          </a:xfrm>
          <a:prstGeom prst="rect">
            <a:avLst/>
          </a:prstGeom>
        </p:spPr>
      </p:pic>
      <p:pic>
        <p:nvPicPr>
          <p:cNvPr id="12" name="图片 11" descr="私聊对话框linux"/>
          <p:cNvPicPr>
            <a:picLocks noChangeAspect="1"/>
          </p:cNvPicPr>
          <p:nvPr/>
        </p:nvPicPr>
        <p:blipFill>
          <a:blip r:embed="rId6"/>
          <a:stretch>
            <a:fillRect/>
          </a:stretch>
        </p:blipFill>
        <p:spPr>
          <a:xfrm>
            <a:off x="7040880" y="1760855"/>
            <a:ext cx="4726940" cy="4058920"/>
          </a:xfrm>
          <a:prstGeom prst="rect">
            <a:avLst/>
          </a:prstGeom>
        </p:spPr>
      </p:pic>
      <p:sp>
        <p:nvSpPr>
          <p:cNvPr id="5" name="矩形: 圆角 4"/>
          <p:cNvSpPr/>
          <p:nvPr/>
        </p:nvSpPr>
        <p:spPr>
          <a:xfrm>
            <a:off x="3575050" y="2881630"/>
            <a:ext cx="6218555" cy="3733800"/>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p:cNvSpPr/>
          <p:nvPr/>
        </p:nvSpPr>
        <p:spPr>
          <a:xfrm>
            <a:off x="4277995" y="3336925"/>
            <a:ext cx="4812030" cy="2981960"/>
          </a:xfrm>
          <a:prstGeom prst="roundRect">
            <a:avLst>
              <a:gd name="adj" fmla="val 4100"/>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pic>
        <p:nvPicPr>
          <p:cNvPr id="15" name="图片 14"/>
          <p:cNvPicPr>
            <a:picLocks noChangeAspect="1"/>
          </p:cNvPicPr>
          <p:nvPr/>
        </p:nvPicPr>
        <p:blipFill>
          <a:blip r:embed="rId3"/>
          <a:stretch>
            <a:fillRect/>
          </a:stretch>
        </p:blipFill>
        <p:spPr>
          <a:xfrm>
            <a:off x="6976110" y="1351915"/>
            <a:ext cx="2616835" cy="688975"/>
          </a:xfrm>
          <a:prstGeom prst="rect">
            <a:avLst/>
          </a:prstGeom>
        </p:spPr>
      </p:pic>
      <p:pic>
        <p:nvPicPr>
          <p:cNvPr id="25" name="图片 24"/>
          <p:cNvPicPr>
            <a:picLocks noChangeAspect="1"/>
          </p:cNvPicPr>
          <p:nvPr/>
        </p:nvPicPr>
        <p:blipFill>
          <a:blip r:embed="rId4"/>
          <a:stretch>
            <a:fillRect/>
          </a:stretch>
        </p:blipFill>
        <p:spPr>
          <a:xfrm>
            <a:off x="6151245" y="1268730"/>
            <a:ext cx="685800" cy="628650"/>
          </a:xfrm>
          <a:prstGeom prst="rect">
            <a:avLst/>
          </a:prstGeom>
        </p:spPr>
      </p:pic>
      <p:pic>
        <p:nvPicPr>
          <p:cNvPr id="28" name="图片 27" descr="登录linux"/>
          <p:cNvPicPr>
            <a:picLocks noChangeAspect="1"/>
          </p:cNvPicPr>
          <p:nvPr>
            <p:custDataLst>
              <p:tags r:id="rId5"/>
            </p:custDataLst>
          </p:nvPr>
        </p:nvPicPr>
        <p:blipFill>
          <a:blip r:embed="rId6"/>
          <a:stretch>
            <a:fillRect/>
          </a:stretch>
        </p:blipFill>
        <p:spPr>
          <a:xfrm>
            <a:off x="481965" y="1058545"/>
            <a:ext cx="2718435" cy="2221230"/>
          </a:xfrm>
          <a:prstGeom prst="rect">
            <a:avLst/>
          </a:prstGeom>
        </p:spPr>
      </p:pic>
      <p:grpSp>
        <p:nvGrpSpPr>
          <p:cNvPr id="30" name="组合 29"/>
          <p:cNvGrpSpPr/>
          <p:nvPr/>
        </p:nvGrpSpPr>
        <p:grpSpPr>
          <a:xfrm>
            <a:off x="6470015" y="2239010"/>
            <a:ext cx="2086610" cy="662940"/>
            <a:chOff x="10330" y="4434"/>
            <a:chExt cx="3286"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账号密码登录</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8636635" y="3048000"/>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注册账号</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4" name="组合 33"/>
          <p:cNvGrpSpPr/>
          <p:nvPr/>
        </p:nvGrpSpPr>
        <p:grpSpPr>
          <a:xfrm>
            <a:off x="6470015" y="3839845"/>
            <a:ext cx="2087245" cy="662940"/>
            <a:chOff x="10330" y="4434"/>
            <a:chExt cx="3287" cy="1044"/>
          </a:xfrm>
        </p:grpSpPr>
        <p:sp>
          <p:nvSpPr>
            <p:cNvPr id="35"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6" name="文本框 35"/>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找回密码</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7" name="组合 36"/>
          <p:cNvGrpSpPr/>
          <p:nvPr/>
        </p:nvGrpSpPr>
        <p:grpSpPr>
          <a:xfrm>
            <a:off x="8636635" y="4640580"/>
            <a:ext cx="2087245" cy="662940"/>
            <a:chOff x="10330" y="4434"/>
            <a:chExt cx="3287" cy="1044"/>
          </a:xfrm>
        </p:grpSpPr>
        <p:sp>
          <p:nvSpPr>
            <p:cNvPr id="38"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9" name="文本框 38"/>
            <p:cNvSpPr txBox="1"/>
            <p:nvPr/>
          </p:nvSpPr>
          <p:spPr>
            <a:xfrm>
              <a:off x="10909" y="4448"/>
              <a:ext cx="2128" cy="1016"/>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记住账号</a:t>
              </a:r>
              <a:r>
                <a:rPr lang="en-US" altLang="zh-CN">
                  <a:solidFill>
                    <a:schemeClr val="bg1"/>
                  </a:solidFill>
                  <a:latin typeface="微软雅黑 Light" panose="020B0502040204020203" charset="-122"/>
                  <a:ea typeface="微软雅黑 Light" panose="020B0502040204020203" charset="-122"/>
                </a:rPr>
                <a:t>&amp;</a:t>
              </a:r>
              <a:r>
                <a:rPr lang="zh-CN" altLang="en-US">
                  <a:solidFill>
                    <a:schemeClr val="bg1"/>
                  </a:solidFill>
                  <a:latin typeface="微软雅黑 Light" panose="020B0502040204020203" charset="-122"/>
                  <a:ea typeface="微软雅黑 Light" panose="020B0502040204020203" charset="-122"/>
                </a:rPr>
                <a:t>自动登录</a:t>
              </a:r>
              <a:endParaRPr lang="zh-CN" altLang="en-US">
                <a:solidFill>
                  <a:schemeClr val="bg1"/>
                </a:solidFill>
                <a:latin typeface="微软雅黑 Light" panose="020B0502040204020203" charset="-122"/>
                <a:ea typeface="微软雅黑 Light" panose="020B0502040204020203" charset="-122"/>
              </a:endParaRPr>
            </a:p>
          </p:txBody>
        </p:sp>
      </p:grpSp>
      <p:pic>
        <p:nvPicPr>
          <p:cNvPr id="2" name="图片 1" descr="登录2linux"/>
          <p:cNvPicPr>
            <a:picLocks noChangeAspect="1"/>
          </p:cNvPicPr>
          <p:nvPr/>
        </p:nvPicPr>
        <p:blipFill>
          <a:blip r:embed="rId7"/>
          <a:stretch>
            <a:fillRect/>
          </a:stretch>
        </p:blipFill>
        <p:spPr>
          <a:xfrm>
            <a:off x="1285240" y="2386330"/>
            <a:ext cx="4876165" cy="3901440"/>
          </a:xfrm>
          <a:prstGeom prst="rect">
            <a:avLst/>
          </a:prstGeom>
        </p:spPr>
      </p:pic>
      <p:grpSp>
        <p:nvGrpSpPr>
          <p:cNvPr id="22" name="组合 21"/>
          <p:cNvGrpSpPr/>
          <p:nvPr/>
        </p:nvGrpSpPr>
        <p:grpSpPr>
          <a:xfrm rot="19493009">
            <a:off x="5738538" y="571465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22" name="组合 21"/>
          <p:cNvGrpSpPr/>
          <p:nvPr/>
        </p:nvGrpSpPr>
        <p:grpSpPr>
          <a:xfrm rot="2993009">
            <a:off x="1080178" y="4466883"/>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0" name="组合 29"/>
          <p:cNvGrpSpPr/>
          <p:nvPr/>
        </p:nvGrpSpPr>
        <p:grpSpPr>
          <a:xfrm>
            <a:off x="7700010" y="2239010"/>
            <a:ext cx="2087245" cy="662940"/>
            <a:chOff x="10330" y="4434"/>
            <a:chExt cx="3287"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自定义</a:t>
              </a:r>
              <a:r>
                <a:rPr lang="zh-CN" altLang="en-US">
                  <a:solidFill>
                    <a:schemeClr val="bg1"/>
                  </a:solidFill>
                  <a:latin typeface="微软雅黑 Light" panose="020B0502040204020203" charset="-122"/>
                  <a:ea typeface="微软雅黑 Light" panose="020B0502040204020203" charset="-122"/>
                </a:rPr>
                <a:t>用户名</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8646160" y="3181350"/>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编辑</a:t>
              </a:r>
              <a:r>
                <a:rPr lang="zh-CN" altLang="en-US">
                  <a:solidFill>
                    <a:schemeClr val="bg1"/>
                  </a:solidFill>
                  <a:latin typeface="微软雅黑 Light" panose="020B0502040204020203" charset="-122"/>
                  <a:ea typeface="微软雅黑 Light" panose="020B0502040204020203" charset="-122"/>
                </a:rPr>
                <a:t>个性签名</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4" name="组合 33"/>
          <p:cNvGrpSpPr/>
          <p:nvPr/>
        </p:nvGrpSpPr>
        <p:grpSpPr>
          <a:xfrm>
            <a:off x="7904480" y="4123690"/>
            <a:ext cx="2087245" cy="662940"/>
            <a:chOff x="10330" y="4434"/>
            <a:chExt cx="3287" cy="1044"/>
          </a:xfrm>
        </p:grpSpPr>
        <p:sp>
          <p:nvSpPr>
            <p:cNvPr id="35"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6" name="文本框 35"/>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选择头像</a:t>
              </a:r>
              <a:endParaRPr lang="zh-CN" altLang="en-US">
                <a:solidFill>
                  <a:schemeClr val="bg1"/>
                </a:solidFill>
                <a:latin typeface="微软雅黑 Light" panose="020B0502040204020203" charset="-122"/>
                <a:ea typeface="微软雅黑 Light" panose="020B0502040204020203" charset="-122"/>
              </a:endParaRPr>
            </a:p>
          </p:txBody>
        </p:sp>
      </p:grpSp>
      <p:pic>
        <p:nvPicPr>
          <p:cNvPr id="2" name="图片 1"/>
          <p:cNvPicPr>
            <a:picLocks noChangeAspect="1"/>
          </p:cNvPicPr>
          <p:nvPr/>
        </p:nvPicPr>
        <p:blipFill>
          <a:blip r:embed="rId3"/>
          <a:stretch>
            <a:fillRect/>
          </a:stretch>
        </p:blipFill>
        <p:spPr>
          <a:xfrm>
            <a:off x="6198235" y="1234440"/>
            <a:ext cx="645795" cy="645795"/>
          </a:xfrm>
          <a:prstGeom prst="rect">
            <a:avLst/>
          </a:prstGeom>
        </p:spPr>
      </p:pic>
      <p:pic>
        <p:nvPicPr>
          <p:cNvPr id="3" name="图片 2"/>
          <p:cNvPicPr>
            <a:picLocks noChangeAspect="1"/>
          </p:cNvPicPr>
          <p:nvPr/>
        </p:nvPicPr>
        <p:blipFill>
          <a:blip r:embed="rId4"/>
          <a:stretch>
            <a:fillRect/>
          </a:stretch>
        </p:blipFill>
        <p:spPr>
          <a:xfrm>
            <a:off x="7039610" y="1346200"/>
            <a:ext cx="2656840" cy="699770"/>
          </a:xfrm>
          <a:prstGeom prst="rect">
            <a:avLst/>
          </a:prstGeom>
        </p:spPr>
      </p:pic>
      <p:pic>
        <p:nvPicPr>
          <p:cNvPr id="6" name="图片 5" descr="注册2"/>
          <p:cNvPicPr>
            <a:picLocks noChangeAspect="1"/>
          </p:cNvPicPr>
          <p:nvPr/>
        </p:nvPicPr>
        <p:blipFill>
          <a:blip r:embed="rId5"/>
          <a:stretch>
            <a:fillRect/>
          </a:stretch>
        </p:blipFill>
        <p:spPr>
          <a:xfrm>
            <a:off x="627380" y="603885"/>
            <a:ext cx="3617595" cy="3093085"/>
          </a:xfrm>
          <a:prstGeom prst="rect">
            <a:avLst/>
          </a:prstGeom>
        </p:spPr>
      </p:pic>
      <p:pic>
        <p:nvPicPr>
          <p:cNvPr id="5" name="图片 4" descr="注册1"/>
          <p:cNvPicPr>
            <a:picLocks noChangeAspect="1"/>
          </p:cNvPicPr>
          <p:nvPr/>
        </p:nvPicPr>
        <p:blipFill>
          <a:blip r:embed="rId6"/>
          <a:stretch>
            <a:fillRect/>
          </a:stretch>
        </p:blipFill>
        <p:spPr>
          <a:xfrm>
            <a:off x="2415540" y="2657475"/>
            <a:ext cx="4624070" cy="3927475"/>
          </a:xfrm>
          <a:prstGeom prst="rect">
            <a:avLst/>
          </a:prstGeom>
        </p:spPr>
      </p:pic>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30" name="组合 29"/>
          <p:cNvGrpSpPr/>
          <p:nvPr/>
        </p:nvGrpSpPr>
        <p:grpSpPr>
          <a:xfrm>
            <a:off x="6674485" y="2416810"/>
            <a:ext cx="2087245" cy="662940"/>
            <a:chOff x="10330" y="4434"/>
            <a:chExt cx="3287"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输入账号</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7947660" y="3620135"/>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找回密码</a:t>
              </a:r>
              <a:endParaRPr lang="zh-CN" altLang="en-US">
                <a:solidFill>
                  <a:schemeClr val="bg1"/>
                </a:solidFill>
                <a:latin typeface="微软雅黑 Light" panose="020B0502040204020203" charset="-122"/>
                <a:ea typeface="微软雅黑 Light" panose="020B0502040204020203" charset="-122"/>
              </a:endParaRPr>
            </a:p>
          </p:txBody>
        </p:sp>
      </p:grpSp>
      <p:pic>
        <p:nvPicPr>
          <p:cNvPr id="2" name="图片 1"/>
          <p:cNvPicPr>
            <a:picLocks noChangeAspect="1"/>
          </p:cNvPicPr>
          <p:nvPr/>
        </p:nvPicPr>
        <p:blipFill>
          <a:blip r:embed="rId3"/>
          <a:stretch>
            <a:fillRect/>
          </a:stretch>
        </p:blipFill>
        <p:spPr>
          <a:xfrm>
            <a:off x="10253980" y="1153795"/>
            <a:ext cx="731520" cy="731520"/>
          </a:xfrm>
          <a:prstGeom prst="rect">
            <a:avLst/>
          </a:prstGeom>
        </p:spPr>
      </p:pic>
      <p:pic>
        <p:nvPicPr>
          <p:cNvPr id="3" name="图片 2"/>
          <p:cNvPicPr>
            <a:picLocks noChangeAspect="1"/>
          </p:cNvPicPr>
          <p:nvPr/>
        </p:nvPicPr>
        <p:blipFill>
          <a:blip r:embed="rId4"/>
          <a:stretch>
            <a:fillRect/>
          </a:stretch>
        </p:blipFill>
        <p:spPr>
          <a:xfrm>
            <a:off x="6220460" y="1360170"/>
            <a:ext cx="3692525" cy="671830"/>
          </a:xfrm>
          <a:prstGeom prst="rect">
            <a:avLst/>
          </a:prstGeom>
        </p:spPr>
      </p:pic>
      <p:pic>
        <p:nvPicPr>
          <p:cNvPr id="6" name="图片 5" descr="找回密码linux"/>
          <p:cNvPicPr>
            <a:picLocks noChangeAspect="1"/>
          </p:cNvPicPr>
          <p:nvPr/>
        </p:nvPicPr>
        <p:blipFill>
          <a:blip r:embed="rId5"/>
          <a:stretch>
            <a:fillRect/>
          </a:stretch>
        </p:blipFill>
        <p:spPr>
          <a:xfrm>
            <a:off x="645160" y="1813560"/>
            <a:ext cx="5234305" cy="4432300"/>
          </a:xfrm>
          <a:prstGeom prst="rect">
            <a:avLst/>
          </a:prstGeom>
        </p:spPr>
      </p:pic>
      <p:grpSp>
        <p:nvGrpSpPr>
          <p:cNvPr id="22" name="组合 21"/>
          <p:cNvGrpSpPr/>
          <p:nvPr/>
        </p:nvGrpSpPr>
        <p:grpSpPr>
          <a:xfrm rot="19493009">
            <a:off x="5147988" y="568290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30" name="组合 29"/>
          <p:cNvGrpSpPr/>
          <p:nvPr/>
        </p:nvGrpSpPr>
        <p:grpSpPr>
          <a:xfrm>
            <a:off x="6330315" y="2239010"/>
            <a:ext cx="2087245" cy="662940"/>
            <a:chOff x="10330" y="4434"/>
            <a:chExt cx="3287"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个人</a:t>
              </a:r>
              <a:r>
                <a:rPr lang="zh-CN" altLang="en-US">
                  <a:solidFill>
                    <a:schemeClr val="bg1"/>
                  </a:solidFill>
                  <a:latin typeface="微软雅黑 Light" panose="020B0502040204020203" charset="-122"/>
                  <a:ea typeface="微软雅黑 Light" panose="020B0502040204020203" charset="-122"/>
                </a:rPr>
                <a:t>信息</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8636635" y="3048000"/>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添加好友</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4" name="组合 33"/>
          <p:cNvGrpSpPr/>
          <p:nvPr/>
        </p:nvGrpSpPr>
        <p:grpSpPr>
          <a:xfrm>
            <a:off x="6330315" y="3839845"/>
            <a:ext cx="2087245" cy="662940"/>
            <a:chOff x="10330" y="4434"/>
            <a:chExt cx="3287" cy="1044"/>
          </a:xfrm>
        </p:grpSpPr>
        <p:sp>
          <p:nvSpPr>
            <p:cNvPr id="35"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6" name="文本框 35"/>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好友列表</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7" name="组合 36"/>
          <p:cNvGrpSpPr/>
          <p:nvPr/>
        </p:nvGrpSpPr>
        <p:grpSpPr>
          <a:xfrm>
            <a:off x="8636635" y="4640580"/>
            <a:ext cx="2087245" cy="662940"/>
            <a:chOff x="10330" y="4434"/>
            <a:chExt cx="3287" cy="1044"/>
          </a:xfrm>
        </p:grpSpPr>
        <p:sp>
          <p:nvSpPr>
            <p:cNvPr id="38"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9" name="文本框 38"/>
            <p:cNvSpPr txBox="1"/>
            <p:nvPr/>
          </p:nvSpPr>
          <p:spPr>
            <a:xfrm>
              <a:off x="10909" y="4666"/>
              <a:ext cx="2128"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系统联系人</a:t>
              </a:r>
              <a:endParaRPr lang="zh-CN" altLang="en-US">
                <a:solidFill>
                  <a:schemeClr val="bg1"/>
                </a:solidFill>
                <a:latin typeface="微软雅黑 Light" panose="020B0502040204020203" charset="-122"/>
                <a:ea typeface="微软雅黑 Light" panose="020B0502040204020203" charset="-122"/>
              </a:endParaRPr>
            </a:p>
          </p:txBody>
        </p:sp>
      </p:grpSp>
      <p:pic>
        <p:nvPicPr>
          <p:cNvPr id="2" name="图片 1"/>
          <p:cNvPicPr>
            <a:picLocks noChangeAspect="1"/>
          </p:cNvPicPr>
          <p:nvPr/>
        </p:nvPicPr>
        <p:blipFill>
          <a:blip r:embed="rId3"/>
          <a:stretch>
            <a:fillRect/>
          </a:stretch>
        </p:blipFill>
        <p:spPr>
          <a:xfrm>
            <a:off x="6837045" y="1334135"/>
            <a:ext cx="3093720" cy="563245"/>
          </a:xfrm>
          <a:prstGeom prst="rect">
            <a:avLst/>
          </a:prstGeom>
        </p:spPr>
      </p:pic>
      <p:pic>
        <p:nvPicPr>
          <p:cNvPr id="3" name="图片 2"/>
          <p:cNvPicPr>
            <a:picLocks noChangeAspect="1"/>
          </p:cNvPicPr>
          <p:nvPr/>
        </p:nvPicPr>
        <p:blipFill>
          <a:blip r:embed="rId4"/>
          <a:stretch>
            <a:fillRect/>
          </a:stretch>
        </p:blipFill>
        <p:spPr>
          <a:xfrm>
            <a:off x="6177915" y="1212215"/>
            <a:ext cx="588645" cy="588645"/>
          </a:xfrm>
          <a:prstGeom prst="rect">
            <a:avLst/>
          </a:prstGeom>
        </p:spPr>
      </p:pic>
      <p:pic>
        <p:nvPicPr>
          <p:cNvPr id="6" name="图片 5" descr="信息栏2"/>
          <p:cNvPicPr>
            <a:picLocks noChangeAspect="1"/>
          </p:cNvPicPr>
          <p:nvPr/>
        </p:nvPicPr>
        <p:blipFill>
          <a:blip r:embed="rId5"/>
          <a:stretch>
            <a:fillRect/>
          </a:stretch>
        </p:blipFill>
        <p:spPr>
          <a:xfrm>
            <a:off x="1589405" y="815340"/>
            <a:ext cx="2957830" cy="5617210"/>
          </a:xfrm>
          <a:prstGeom prst="rect">
            <a:avLst/>
          </a:prstGeom>
        </p:spPr>
      </p:pic>
      <p:grpSp>
        <p:nvGrpSpPr>
          <p:cNvPr id="22" name="组合 21"/>
          <p:cNvGrpSpPr/>
          <p:nvPr/>
        </p:nvGrpSpPr>
        <p:grpSpPr>
          <a:xfrm rot="18413009">
            <a:off x="4313598" y="568290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sp>
        <p:nvSpPr>
          <p:cNvPr id="39" name="文本框 38"/>
          <p:cNvSpPr txBox="1"/>
          <p:nvPr/>
        </p:nvSpPr>
        <p:spPr>
          <a:xfrm>
            <a:off x="9004300" y="4649470"/>
            <a:ext cx="1351280" cy="64516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记住账号</a:t>
            </a:r>
            <a:r>
              <a:rPr lang="en-US" altLang="zh-CN">
                <a:solidFill>
                  <a:schemeClr val="bg1"/>
                </a:solidFill>
                <a:latin typeface="微软雅黑 Light" panose="020B0502040204020203" charset="-122"/>
                <a:ea typeface="微软雅黑 Light" panose="020B0502040204020203" charset="-122"/>
              </a:rPr>
              <a:t>&amp;</a:t>
            </a:r>
            <a:r>
              <a:rPr lang="zh-CN" altLang="en-US">
                <a:solidFill>
                  <a:schemeClr val="bg1"/>
                </a:solidFill>
                <a:latin typeface="微软雅黑 Light" panose="020B0502040204020203" charset="-122"/>
                <a:ea typeface="微软雅黑 Light" panose="020B0502040204020203" charset="-122"/>
              </a:rPr>
              <a:t>自动登录</a:t>
            </a:r>
            <a:endParaRPr lang="zh-CN" altLang="en-US">
              <a:solidFill>
                <a:schemeClr val="bg1"/>
              </a:solidFill>
              <a:latin typeface="微软雅黑 Light" panose="020B0502040204020203" charset="-122"/>
              <a:ea typeface="微软雅黑 Light" panose="020B0502040204020203" charset="-122"/>
            </a:endParaRPr>
          </a:p>
        </p:txBody>
      </p:sp>
      <p:pic>
        <p:nvPicPr>
          <p:cNvPr id="2" name="图片 1"/>
          <p:cNvPicPr>
            <a:picLocks noChangeAspect="1"/>
          </p:cNvPicPr>
          <p:nvPr/>
        </p:nvPicPr>
        <p:blipFill>
          <a:blip r:embed="rId3"/>
          <a:stretch>
            <a:fillRect/>
          </a:stretch>
        </p:blipFill>
        <p:spPr>
          <a:xfrm>
            <a:off x="6154420" y="1184275"/>
            <a:ext cx="682625" cy="682625"/>
          </a:xfrm>
          <a:prstGeom prst="rect">
            <a:avLst/>
          </a:prstGeom>
        </p:spPr>
      </p:pic>
      <p:pic>
        <p:nvPicPr>
          <p:cNvPr id="3" name="图片 2"/>
          <p:cNvPicPr>
            <a:picLocks noChangeAspect="1"/>
          </p:cNvPicPr>
          <p:nvPr/>
        </p:nvPicPr>
        <p:blipFill>
          <a:blip r:embed="rId4"/>
          <a:stretch>
            <a:fillRect/>
          </a:stretch>
        </p:blipFill>
        <p:spPr>
          <a:xfrm>
            <a:off x="6837045" y="1410970"/>
            <a:ext cx="3135630" cy="570865"/>
          </a:xfrm>
          <a:prstGeom prst="rect">
            <a:avLst/>
          </a:prstGeom>
        </p:spPr>
      </p:pic>
      <p:pic>
        <p:nvPicPr>
          <p:cNvPr id="5" name="图片 4" descr="498995719266238616"/>
          <p:cNvPicPr>
            <a:picLocks noChangeAspect="1"/>
          </p:cNvPicPr>
          <p:nvPr/>
        </p:nvPicPr>
        <p:blipFill>
          <a:blip r:embed="rId5"/>
          <a:stretch>
            <a:fillRect/>
          </a:stretch>
        </p:blipFill>
        <p:spPr>
          <a:xfrm>
            <a:off x="5670550" y="1981835"/>
            <a:ext cx="4627880" cy="3623310"/>
          </a:xfrm>
          <a:prstGeom prst="rect">
            <a:avLst/>
          </a:prstGeom>
        </p:spPr>
      </p:pic>
      <p:pic>
        <p:nvPicPr>
          <p:cNvPr id="12" name="图片 11" descr="信息栏2"/>
          <p:cNvPicPr>
            <a:picLocks noChangeAspect="1"/>
          </p:cNvPicPr>
          <p:nvPr/>
        </p:nvPicPr>
        <p:blipFill>
          <a:blip r:embed="rId6"/>
          <a:stretch>
            <a:fillRect/>
          </a:stretch>
        </p:blipFill>
        <p:spPr>
          <a:xfrm>
            <a:off x="443865" y="736600"/>
            <a:ext cx="2348230" cy="4459605"/>
          </a:xfrm>
          <a:prstGeom prst="rect">
            <a:avLst/>
          </a:prstGeom>
        </p:spPr>
      </p:pic>
      <p:pic>
        <p:nvPicPr>
          <p:cNvPr id="6" name="图片 5" descr="信息栏1"/>
          <p:cNvPicPr>
            <a:picLocks noChangeAspect="1"/>
          </p:cNvPicPr>
          <p:nvPr/>
        </p:nvPicPr>
        <p:blipFill>
          <a:blip r:embed="rId7"/>
          <a:stretch>
            <a:fillRect/>
          </a:stretch>
        </p:blipFill>
        <p:spPr>
          <a:xfrm>
            <a:off x="1859280" y="1153795"/>
            <a:ext cx="2799080" cy="5365750"/>
          </a:xfrm>
          <a:prstGeom prst="rect">
            <a:avLst/>
          </a:prstGeom>
        </p:spPr>
      </p:pic>
      <p:grpSp>
        <p:nvGrpSpPr>
          <p:cNvPr id="22" name="组合 21"/>
          <p:cNvGrpSpPr/>
          <p:nvPr/>
        </p:nvGrpSpPr>
        <p:grpSpPr>
          <a:xfrm rot="19493009">
            <a:off x="4353603" y="568290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22" name="组合 21"/>
          <p:cNvGrpSpPr/>
          <p:nvPr/>
        </p:nvGrpSpPr>
        <p:grpSpPr>
          <a:xfrm rot="19493009">
            <a:off x="7747043" y="507965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0" name="组合 29"/>
          <p:cNvGrpSpPr/>
          <p:nvPr/>
        </p:nvGrpSpPr>
        <p:grpSpPr>
          <a:xfrm>
            <a:off x="8636635" y="2223135"/>
            <a:ext cx="2087245" cy="662940"/>
            <a:chOff x="10330" y="4434"/>
            <a:chExt cx="3287"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消息互通</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8636635" y="3419475"/>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实时</a:t>
              </a:r>
              <a:r>
                <a:rPr lang="zh-CN" altLang="en-US">
                  <a:solidFill>
                    <a:schemeClr val="bg1"/>
                  </a:solidFill>
                  <a:latin typeface="微软雅黑 Light" panose="020B0502040204020203" charset="-122"/>
                  <a:ea typeface="微软雅黑 Light" panose="020B0502040204020203" charset="-122"/>
                </a:rPr>
                <a:t>接收</a:t>
              </a:r>
              <a:endParaRPr lang="zh-CN" altLang="en-US">
                <a:solidFill>
                  <a:schemeClr val="bg1"/>
                </a:solidFill>
                <a:latin typeface="微软雅黑 Light" panose="020B0502040204020203" charset="-122"/>
                <a:ea typeface="微软雅黑 Light" panose="020B0502040204020203" charset="-122"/>
              </a:endParaRPr>
            </a:p>
          </p:txBody>
        </p:sp>
      </p:grpSp>
      <p:pic>
        <p:nvPicPr>
          <p:cNvPr id="2" name="图片 1"/>
          <p:cNvPicPr>
            <a:picLocks noChangeAspect="1"/>
          </p:cNvPicPr>
          <p:nvPr/>
        </p:nvPicPr>
        <p:blipFill>
          <a:blip r:embed="rId3"/>
          <a:stretch>
            <a:fillRect/>
          </a:stretch>
        </p:blipFill>
        <p:spPr>
          <a:xfrm>
            <a:off x="6976110" y="1331595"/>
            <a:ext cx="4010660" cy="730250"/>
          </a:xfrm>
          <a:prstGeom prst="rect">
            <a:avLst/>
          </a:prstGeom>
        </p:spPr>
      </p:pic>
      <p:pic>
        <p:nvPicPr>
          <p:cNvPr id="3" name="图片 2"/>
          <p:cNvPicPr>
            <a:picLocks noChangeAspect="1"/>
          </p:cNvPicPr>
          <p:nvPr/>
        </p:nvPicPr>
        <p:blipFill>
          <a:blip r:embed="rId4"/>
          <a:stretch>
            <a:fillRect/>
          </a:stretch>
        </p:blipFill>
        <p:spPr>
          <a:xfrm>
            <a:off x="6176645" y="1236980"/>
            <a:ext cx="660400" cy="660400"/>
          </a:xfrm>
          <a:prstGeom prst="rect">
            <a:avLst/>
          </a:prstGeom>
        </p:spPr>
      </p:pic>
      <p:pic>
        <p:nvPicPr>
          <p:cNvPr id="6" name="图片 5" descr="私聊2linux"/>
          <p:cNvPicPr>
            <a:picLocks noChangeAspect="1"/>
          </p:cNvPicPr>
          <p:nvPr/>
        </p:nvPicPr>
        <p:blipFill>
          <a:blip r:embed="rId5"/>
          <a:stretch>
            <a:fillRect/>
          </a:stretch>
        </p:blipFill>
        <p:spPr>
          <a:xfrm>
            <a:off x="499745" y="736600"/>
            <a:ext cx="4911090" cy="4237355"/>
          </a:xfrm>
          <a:prstGeom prst="rect">
            <a:avLst/>
          </a:prstGeom>
        </p:spPr>
      </p:pic>
      <p:pic>
        <p:nvPicPr>
          <p:cNvPr id="5" name="图片 4" descr="私聊对话框linux"/>
          <p:cNvPicPr>
            <a:picLocks noChangeAspect="1"/>
          </p:cNvPicPr>
          <p:nvPr/>
        </p:nvPicPr>
        <p:blipFill>
          <a:blip r:embed="rId6"/>
          <a:stretch>
            <a:fillRect/>
          </a:stretch>
        </p:blipFill>
        <p:spPr>
          <a:xfrm>
            <a:off x="2080895" y="1980565"/>
            <a:ext cx="5220970" cy="4483100"/>
          </a:xfrm>
          <a:prstGeom prst="rect">
            <a:avLst/>
          </a:prstGeom>
        </p:spPr>
      </p:pic>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723946" y="312374"/>
            <a:ext cx="1183098" cy="1501060"/>
            <a:chOff x="8783472" y="3813017"/>
            <a:chExt cx="951470" cy="1207180"/>
          </a:xfrm>
          <a:solidFill>
            <a:srgbClr val="181A1D"/>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0000">
            <a:off x="9372080" y="1917225"/>
            <a:ext cx="1210600" cy="1182752"/>
            <a:chOff x="488293" y="6158547"/>
            <a:chExt cx="1626667" cy="1531624"/>
          </a:xfrm>
          <a:gradFill>
            <a:gsLst>
              <a:gs pos="0">
                <a:srgbClr val="0066FF"/>
              </a:gs>
              <a:gs pos="100000">
                <a:srgbClr val="00B0F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9" name="组合 48"/>
          <p:cNvGrpSpPr/>
          <p:nvPr/>
        </p:nvGrpSpPr>
        <p:grpSpPr>
          <a:xfrm rot="5400000">
            <a:off x="8557217" y="3279668"/>
            <a:ext cx="9194342" cy="9194340"/>
            <a:chOff x="-4553624" y="-5066128"/>
            <a:chExt cx="8220333" cy="8220333"/>
          </a:xfrm>
          <a:gradFill flip="none" rotWithShape="1">
            <a:gsLst>
              <a:gs pos="0">
                <a:srgbClr val="0066FF"/>
              </a:gs>
              <a:gs pos="100000">
                <a:srgbClr val="00B0F0"/>
              </a:gs>
            </a:gsLst>
            <a:lin ang="2700000" scaled="1"/>
            <a:tileRect/>
          </a:gradFill>
        </p:grpSpPr>
        <p:sp>
          <p:nvSpPr>
            <p:cNvPr id="50" name="圆: 空心 49"/>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1" name="圆: 空心 50"/>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圆角 61"/>
          <p:cNvSpPr/>
          <p:nvPr/>
        </p:nvSpPr>
        <p:spPr>
          <a:xfrm>
            <a:off x="3577590" y="1897380"/>
            <a:ext cx="7592695" cy="3707765"/>
          </a:xfrm>
          <a:prstGeom prst="roundRect">
            <a:avLst>
              <a:gd name="adj" fmla="val 75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9" name="Rounded Rectangle 98-mask"/>
          <p:cNvSpPr/>
          <p:nvPr/>
        </p:nvSpPr>
        <p:spPr>
          <a:xfrm>
            <a:off x="4963795" y="1153795"/>
            <a:ext cx="6206490" cy="4451350"/>
          </a:xfrm>
          <a:prstGeom prst="roundRect">
            <a:avLst>
              <a:gd name="adj" fmla="val 7533"/>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63" name="组合 62"/>
          <p:cNvGrpSpPr/>
          <p:nvPr/>
        </p:nvGrpSpPr>
        <p:grpSpPr>
          <a:xfrm>
            <a:off x="6837207" y="-628638"/>
            <a:ext cx="2294078" cy="1782427"/>
            <a:chOff x="13533051" y="-1862685"/>
            <a:chExt cx="1504033" cy="1518662"/>
          </a:xfrm>
          <a:solidFill>
            <a:srgbClr val="121416"/>
          </a:solidFill>
        </p:grpSpPr>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8" name="任意多边形: 形状 97"/>
          <p:cNvSpPr/>
          <p:nvPr/>
        </p:nvSpPr>
        <p:spPr>
          <a:xfrm>
            <a:off x="10038099" y="3354454"/>
            <a:ext cx="1132210" cy="2201528"/>
          </a:xfrm>
          <a:custGeom>
            <a:avLst/>
            <a:gdLst>
              <a:gd name="connsiteX0" fmla="*/ 996587 w 1132210"/>
              <a:gd name="connsiteY0" fmla="*/ 0 h 2201528"/>
              <a:gd name="connsiteX1" fmla="*/ 1121938 w 1132210"/>
              <a:gd name="connsiteY1" fmla="*/ 13031 h 2201528"/>
              <a:gd name="connsiteX2" fmla="*/ 1132210 w 1132210"/>
              <a:gd name="connsiteY2" fmla="*/ 16316 h 2201528"/>
              <a:gd name="connsiteX3" fmla="*/ 1132210 w 1132210"/>
              <a:gd name="connsiteY3" fmla="*/ 283102 h 2201528"/>
              <a:gd name="connsiteX4" fmla="*/ 1071795 w 1132210"/>
              <a:gd name="connsiteY4" fmla="*/ 263765 h 2201528"/>
              <a:gd name="connsiteX5" fmla="*/ 996587 w 1132210"/>
              <a:gd name="connsiteY5" fmla="*/ 255940 h 2201528"/>
              <a:gd name="connsiteX6" fmla="*/ 622907 w 1132210"/>
              <a:gd name="connsiteY6" fmla="*/ 640495 h 2201528"/>
              <a:gd name="connsiteX7" fmla="*/ 622907 w 1132210"/>
              <a:gd name="connsiteY7" fmla="*/ 1024727 h 2201528"/>
              <a:gd name="connsiteX8" fmla="*/ 1132210 w 1132210"/>
              <a:gd name="connsiteY8" fmla="*/ 1024727 h 2201528"/>
              <a:gd name="connsiteX9" fmla="*/ 1132210 w 1132210"/>
              <a:gd name="connsiteY9" fmla="*/ 1534623 h 2201528"/>
              <a:gd name="connsiteX10" fmla="*/ 1128776 w 1132210"/>
              <a:gd name="connsiteY10" fmla="*/ 1529394 h 2201528"/>
              <a:gd name="connsiteX11" fmla="*/ 996587 w 1132210"/>
              <a:gd name="connsiteY11" fmla="*/ 1473105 h 2201528"/>
              <a:gd name="connsiteX12" fmla="*/ 809585 w 1132210"/>
              <a:gd name="connsiteY12" fmla="*/ 1665221 h 2201528"/>
              <a:gd name="connsiteX13" fmla="*/ 996587 w 1132210"/>
              <a:gd name="connsiteY13" fmla="*/ 1857338 h 2201528"/>
              <a:gd name="connsiteX14" fmla="*/ 1128776 w 1132210"/>
              <a:gd name="connsiteY14" fmla="*/ 1801169 h 2201528"/>
              <a:gd name="connsiteX15" fmla="*/ 1132210 w 1132210"/>
              <a:gd name="connsiteY15" fmla="*/ 1795942 h 2201528"/>
              <a:gd name="connsiteX16" fmla="*/ 1132210 w 1132210"/>
              <a:gd name="connsiteY16" fmla="*/ 1981580 h 2201528"/>
              <a:gd name="connsiteX17" fmla="*/ 912262 w 1132210"/>
              <a:gd name="connsiteY17" fmla="*/ 2201528 h 2201528"/>
              <a:gd name="connsiteX18" fmla="*/ 243478 w 1132210"/>
              <a:gd name="connsiteY18" fmla="*/ 2201528 h 2201528"/>
              <a:gd name="connsiteX19" fmla="*/ 170211 w 1132210"/>
              <a:gd name="connsiteY19" fmla="*/ 2110227 h 2201528"/>
              <a:gd name="connsiteX20" fmla="*/ 0 w 1132210"/>
              <a:gd name="connsiteY20" fmla="*/ 1537251 h 2201528"/>
              <a:gd name="connsiteX21" fmla="*/ 0 w 1132210"/>
              <a:gd name="connsiteY21" fmla="*/ 1088873 h 2201528"/>
              <a:gd name="connsiteX22" fmla="*/ 62226 w 1132210"/>
              <a:gd name="connsiteY22" fmla="*/ 1024727 h 2201528"/>
              <a:gd name="connsiteX23" fmla="*/ 373680 w 1132210"/>
              <a:gd name="connsiteY23" fmla="*/ 1024727 h 2201528"/>
              <a:gd name="connsiteX24" fmla="*/ 373680 w 1132210"/>
              <a:gd name="connsiteY24" fmla="*/ 640495 h 2201528"/>
              <a:gd name="connsiteX25" fmla="*/ 996587 w 1132210"/>
              <a:gd name="connsiteY25" fmla="*/ 0 h 22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2210" h="2201528">
                <a:moveTo>
                  <a:pt x="996587" y="0"/>
                </a:moveTo>
                <a:cubicBezTo>
                  <a:pt x="1039508" y="0"/>
                  <a:pt x="1081433" y="4488"/>
                  <a:pt x="1121938" y="13031"/>
                </a:cubicBezTo>
                <a:lnTo>
                  <a:pt x="1132210" y="16316"/>
                </a:lnTo>
                <a:lnTo>
                  <a:pt x="1132210" y="283102"/>
                </a:lnTo>
                <a:lnTo>
                  <a:pt x="1071795" y="263765"/>
                </a:lnTo>
                <a:cubicBezTo>
                  <a:pt x="1047493" y="258635"/>
                  <a:pt x="1022340" y="255940"/>
                  <a:pt x="996587" y="255940"/>
                </a:cubicBezTo>
                <a:cubicBezTo>
                  <a:pt x="790563" y="255940"/>
                  <a:pt x="622907" y="428393"/>
                  <a:pt x="622907" y="640495"/>
                </a:cubicBezTo>
                <a:lnTo>
                  <a:pt x="622907" y="1024727"/>
                </a:lnTo>
                <a:lnTo>
                  <a:pt x="1132210" y="1024727"/>
                </a:lnTo>
                <a:lnTo>
                  <a:pt x="1132210" y="1534623"/>
                </a:lnTo>
                <a:lnTo>
                  <a:pt x="1128776" y="1529394"/>
                </a:lnTo>
                <a:cubicBezTo>
                  <a:pt x="1094923" y="1494622"/>
                  <a:pt x="1048173" y="1473105"/>
                  <a:pt x="996587" y="1473105"/>
                </a:cubicBezTo>
                <a:cubicBezTo>
                  <a:pt x="893413" y="1473105"/>
                  <a:pt x="809585" y="1559171"/>
                  <a:pt x="809585" y="1665221"/>
                </a:cubicBezTo>
                <a:cubicBezTo>
                  <a:pt x="809585" y="1771594"/>
                  <a:pt x="893413" y="1857338"/>
                  <a:pt x="996587" y="1857338"/>
                </a:cubicBezTo>
                <a:cubicBezTo>
                  <a:pt x="1048173" y="1857338"/>
                  <a:pt x="1094923" y="1835902"/>
                  <a:pt x="1128776" y="1801169"/>
                </a:cubicBezTo>
                <a:lnTo>
                  <a:pt x="1132210" y="1795942"/>
                </a:lnTo>
                <a:lnTo>
                  <a:pt x="1132210" y="1981580"/>
                </a:lnTo>
                <a:cubicBezTo>
                  <a:pt x="1132210" y="2103054"/>
                  <a:pt x="1033736" y="2201528"/>
                  <a:pt x="912262" y="2201528"/>
                </a:cubicBezTo>
                <a:lnTo>
                  <a:pt x="243478" y="2201528"/>
                </a:lnTo>
                <a:lnTo>
                  <a:pt x="170211" y="2110227"/>
                </a:lnTo>
                <a:cubicBezTo>
                  <a:pt x="62750" y="1946682"/>
                  <a:pt x="0" y="1749514"/>
                  <a:pt x="0" y="1537251"/>
                </a:cubicBezTo>
                <a:lnTo>
                  <a:pt x="0" y="1088873"/>
                </a:lnTo>
                <a:cubicBezTo>
                  <a:pt x="0" y="1053738"/>
                  <a:pt x="28050" y="1024727"/>
                  <a:pt x="62226" y="1024727"/>
                </a:cubicBezTo>
                <a:lnTo>
                  <a:pt x="373680" y="1024727"/>
                </a:lnTo>
                <a:lnTo>
                  <a:pt x="373680" y="640495"/>
                </a:lnTo>
                <a:cubicBezTo>
                  <a:pt x="373680" y="287207"/>
                  <a:pt x="653214" y="0"/>
                  <a:pt x="996587"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4" name="组合 3"/>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30" name="组合 29"/>
          <p:cNvGrpSpPr/>
          <p:nvPr/>
        </p:nvGrpSpPr>
        <p:grpSpPr>
          <a:xfrm>
            <a:off x="6532245" y="2297430"/>
            <a:ext cx="2087245" cy="662940"/>
            <a:chOff x="10330" y="4434"/>
            <a:chExt cx="3287" cy="1044"/>
          </a:xfrm>
        </p:grpSpPr>
        <p:sp>
          <p:nvSpPr>
            <p:cNvPr id="79"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29" name="文本框 28"/>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接收</a:t>
              </a:r>
              <a:r>
                <a:rPr lang="zh-CN" altLang="en-US">
                  <a:solidFill>
                    <a:schemeClr val="bg1"/>
                  </a:solidFill>
                  <a:latin typeface="微软雅黑 Light" panose="020B0502040204020203" charset="-122"/>
                  <a:ea typeface="微软雅黑 Light" panose="020B0502040204020203" charset="-122"/>
                </a:rPr>
                <a:t>文件</a:t>
              </a:r>
              <a:endParaRPr lang="zh-CN" altLang="en-US">
                <a:solidFill>
                  <a:schemeClr val="bg1"/>
                </a:solidFill>
                <a:latin typeface="微软雅黑 Light" panose="020B0502040204020203" charset="-122"/>
                <a:ea typeface="微软雅黑 Light" panose="020B0502040204020203" charset="-122"/>
              </a:endParaRPr>
            </a:p>
          </p:txBody>
        </p:sp>
      </p:grpSp>
      <p:grpSp>
        <p:nvGrpSpPr>
          <p:cNvPr id="31" name="组合 30"/>
          <p:cNvGrpSpPr/>
          <p:nvPr/>
        </p:nvGrpSpPr>
        <p:grpSpPr>
          <a:xfrm>
            <a:off x="8636635" y="3419475"/>
            <a:ext cx="2087245" cy="662940"/>
            <a:chOff x="10330" y="4434"/>
            <a:chExt cx="3287" cy="1044"/>
          </a:xfrm>
        </p:grpSpPr>
        <p:sp>
          <p:nvSpPr>
            <p:cNvPr id="32"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33" name="文本框 32"/>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上传文件</a:t>
              </a:r>
              <a:endParaRPr lang="zh-CN" altLang="en-US">
                <a:solidFill>
                  <a:schemeClr val="bg1"/>
                </a:solidFill>
                <a:latin typeface="微软雅黑 Light" panose="020B0502040204020203" charset="-122"/>
                <a:ea typeface="微软雅黑 Light" panose="020B0502040204020203" charset="-122"/>
              </a:endParaRPr>
            </a:p>
          </p:txBody>
        </p:sp>
      </p:grpSp>
      <p:pic>
        <p:nvPicPr>
          <p:cNvPr id="12" name="图片 11"/>
          <p:cNvPicPr>
            <a:picLocks noChangeAspect="1"/>
          </p:cNvPicPr>
          <p:nvPr/>
        </p:nvPicPr>
        <p:blipFill>
          <a:blip r:embed="rId3"/>
          <a:stretch>
            <a:fillRect/>
          </a:stretch>
        </p:blipFill>
        <p:spPr>
          <a:xfrm>
            <a:off x="6771640" y="1397000"/>
            <a:ext cx="3201670" cy="582295"/>
          </a:xfrm>
          <a:prstGeom prst="rect">
            <a:avLst/>
          </a:prstGeom>
        </p:spPr>
      </p:pic>
      <p:pic>
        <p:nvPicPr>
          <p:cNvPr id="13" name="图片 12"/>
          <p:cNvPicPr>
            <a:picLocks noChangeAspect="1"/>
          </p:cNvPicPr>
          <p:nvPr/>
        </p:nvPicPr>
        <p:blipFill>
          <a:blip r:embed="rId4"/>
          <a:stretch>
            <a:fillRect/>
          </a:stretch>
        </p:blipFill>
        <p:spPr>
          <a:xfrm>
            <a:off x="6172835" y="1298575"/>
            <a:ext cx="598805" cy="598805"/>
          </a:xfrm>
          <a:prstGeom prst="rect">
            <a:avLst/>
          </a:prstGeom>
        </p:spPr>
      </p:pic>
      <p:pic>
        <p:nvPicPr>
          <p:cNvPr id="14" name="图片 13" descr="选择文件linux"/>
          <p:cNvPicPr>
            <a:picLocks noChangeAspect="1"/>
          </p:cNvPicPr>
          <p:nvPr/>
        </p:nvPicPr>
        <p:blipFill>
          <a:blip r:embed="rId5"/>
          <a:stretch>
            <a:fillRect/>
          </a:stretch>
        </p:blipFill>
        <p:spPr>
          <a:xfrm>
            <a:off x="363220" y="1298575"/>
            <a:ext cx="5657850" cy="4864735"/>
          </a:xfrm>
          <a:prstGeom prst="rect">
            <a:avLst/>
          </a:prstGeom>
        </p:spPr>
      </p:pic>
      <p:grpSp>
        <p:nvGrpSpPr>
          <p:cNvPr id="22" name="组合 21"/>
          <p:cNvGrpSpPr/>
          <p:nvPr/>
        </p:nvGrpSpPr>
        <p:grpSpPr>
          <a:xfrm rot="19493009">
            <a:off x="5738538" y="5439068"/>
            <a:ext cx="714174" cy="867376"/>
            <a:chOff x="10810740" y="2663466"/>
            <a:chExt cx="1050310" cy="1201264"/>
          </a:xfrm>
          <a:gradFill>
            <a:gsLst>
              <a:gs pos="0">
                <a:srgbClr val="0066FF"/>
              </a:gs>
              <a:gs pos="100000">
                <a:srgbClr val="00B0F0"/>
              </a:gs>
            </a:gsLst>
            <a:lin ang="2700000" scaled="1"/>
          </a:gra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a:off x="6532245" y="4754245"/>
            <a:ext cx="2087245" cy="662940"/>
            <a:chOff x="10330" y="4434"/>
            <a:chExt cx="3287" cy="1044"/>
          </a:xfrm>
        </p:grpSpPr>
        <p:sp>
          <p:nvSpPr>
            <p:cNvPr id="3" name="矩形: 圆角 78"/>
            <p:cNvSpPr/>
            <p:nvPr/>
          </p:nvSpPr>
          <p:spPr>
            <a:xfrm>
              <a:off x="10330" y="4434"/>
              <a:ext cx="3287" cy="1044"/>
            </a:xfrm>
            <a:prstGeom prst="roundRect">
              <a:avLst>
                <a:gd name="adj" fmla="val 50000"/>
              </a:avLst>
            </a:prstGeom>
            <a:solidFill>
              <a:srgbClr val="0066FF">
                <a:alpha val="28000"/>
              </a:srgbClr>
            </a:solidFill>
            <a:ln w="25400" cmpd="sng">
              <a:gradFill>
                <a:gsLst>
                  <a:gs pos="0">
                    <a:srgbClr val="6DD2F8"/>
                  </a:gs>
                  <a:gs pos="74000">
                    <a:srgbClr val="1A83FF"/>
                  </a:gs>
                  <a:gs pos="100000">
                    <a:srgbClr val="1AB5F4"/>
                  </a:gs>
                </a:gsLst>
                <a:lin ang="5400000" scaled="1"/>
              </a:gradFill>
              <a:prstDash val="solid"/>
            </a:ln>
          </p:spPr>
          <p:style>
            <a:lnRef idx="2">
              <a:schemeClr val="accent3"/>
            </a:lnRef>
            <a:fillRef idx="1">
              <a:schemeClr val="lt1"/>
            </a:fillRef>
            <a:effectRef idx="0">
              <a:schemeClr val="accent3"/>
            </a:effectRef>
            <a:fontRef idx="minor">
              <a:schemeClr val="dk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5" name="文本框 4"/>
            <p:cNvSpPr txBox="1"/>
            <p:nvPr/>
          </p:nvSpPr>
          <p:spPr>
            <a:xfrm>
              <a:off x="10652" y="4666"/>
              <a:ext cx="2643" cy="580"/>
            </a:xfrm>
            <a:prstGeom prst="rect">
              <a:avLst/>
            </a:prstGeom>
            <a:noFill/>
          </p:spPr>
          <p:txBody>
            <a:bodyPr wrap="square" rtlCol="0">
              <a:spAutoFit/>
            </a:bodyPr>
            <a:p>
              <a:pPr algn="ctr"/>
              <a:r>
                <a:rPr lang="zh-CN" altLang="en-US">
                  <a:solidFill>
                    <a:schemeClr val="bg1"/>
                  </a:solidFill>
                  <a:latin typeface="微软雅黑 Light" panose="020B0502040204020203" charset="-122"/>
                  <a:ea typeface="微软雅黑 Light" panose="020B0502040204020203" charset="-122"/>
                </a:rPr>
                <a:t>读取文件</a:t>
              </a:r>
              <a:endParaRPr lang="zh-CN" altLang="en-US">
                <a:solidFill>
                  <a:schemeClr val="bg1"/>
                </a:solidFill>
                <a:latin typeface="微软雅黑 Light" panose="020B0502040204020203" charset="-122"/>
                <a:ea typeface="微软雅黑 Light" panose="020B0502040204020203" charset="-122"/>
              </a:endParaRPr>
            </a:p>
          </p:txBody>
        </p:sp>
      </p:gr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 name="矩形 50"/>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278014" y="513984"/>
            <a:ext cx="5476306" cy="5479572"/>
            <a:chOff x="8509937" y="5189807"/>
            <a:chExt cx="2055787" cy="2057015"/>
          </a:xfrm>
          <a:gradFill>
            <a:gsLst>
              <a:gs pos="0">
                <a:srgbClr val="0066FF"/>
              </a:gs>
              <a:gs pos="100000">
                <a:schemeClr val="accent5">
                  <a:lumMod val="75000"/>
                </a:schemeClr>
              </a:gs>
            </a:gsLst>
            <a:lin ang="2700000" scaled="1"/>
          </a:gradFill>
        </p:grpSpPr>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rot="5400000">
            <a:off x="-4959653" y="4004329"/>
            <a:ext cx="8637612" cy="863761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3" name="等腰三角形 72"/>
          <p:cNvSpPr/>
          <p:nvPr/>
        </p:nvSpPr>
        <p:spPr>
          <a:xfrm>
            <a:off x="-20342" y="-116140"/>
            <a:ext cx="12191999" cy="6903722"/>
          </a:xfrm>
          <a:prstGeom prst="triangle">
            <a:avLst>
              <a:gd name="adj" fmla="val 0"/>
            </a:avLst>
          </a:prstGeom>
          <a:ln>
            <a:gradFill>
              <a:gsLst>
                <a:gs pos="0">
                  <a:schemeClr val="bg1">
                    <a:alpha val="10000"/>
                  </a:schemeClr>
                </a:gs>
                <a:gs pos="100000">
                  <a:schemeClr val="bg1">
                    <a:alpha val="40000"/>
                  </a:schemeClr>
                </a:gs>
              </a:gsLst>
              <a:lin ang="5400000" scaled="1"/>
            </a:gradFill>
          </a:ln>
          <a:effectLst>
            <a:outerShdw blurRad="254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直接连接符 73"/>
          <p:cNvCxnSpPr/>
          <p:nvPr/>
        </p:nvCxnSpPr>
        <p:spPr>
          <a:xfrm>
            <a:off x="750352" y="5652367"/>
            <a:ext cx="3258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144604" y="3939362"/>
            <a:ext cx="4538061"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技术亮点</a:t>
            </a:r>
            <a:endPar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endParaRPr>
          </a:p>
        </p:txBody>
      </p:sp>
      <p:grpSp>
        <p:nvGrpSpPr>
          <p:cNvPr id="83" name="组合 82"/>
          <p:cNvGrpSpPr/>
          <p:nvPr/>
        </p:nvGrpSpPr>
        <p:grpSpPr>
          <a:xfrm>
            <a:off x="10628289" y="4035403"/>
            <a:ext cx="1543368" cy="1958153"/>
            <a:chOff x="8783472" y="3813017"/>
            <a:chExt cx="951470" cy="1207180"/>
          </a:xfrm>
          <a:solidFill>
            <a:srgbClr val="181A1D"/>
          </a:solidFill>
        </p:grpSpPr>
        <p:sp>
          <p:nvSpPr>
            <p:cNvPr id="8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235195" y="2164932"/>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2" name="组合 91"/>
          <p:cNvGrpSpPr/>
          <p:nvPr/>
        </p:nvGrpSpPr>
        <p:grpSpPr>
          <a:xfrm>
            <a:off x="6226882" y="308403"/>
            <a:ext cx="1547780" cy="1356018"/>
            <a:chOff x="9410941" y="653012"/>
            <a:chExt cx="2055787" cy="1801080"/>
          </a:xfrm>
          <a:solidFill>
            <a:srgbClr val="181A1D"/>
          </a:solidFill>
        </p:grpSpPr>
        <p:sp>
          <p:nvSpPr>
            <p:cNvPr id="93"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4"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5" name="组合 94"/>
          <p:cNvGrpSpPr/>
          <p:nvPr/>
        </p:nvGrpSpPr>
        <p:grpSpPr>
          <a:xfrm>
            <a:off x="10505792" y="72500"/>
            <a:ext cx="2354108" cy="2180871"/>
            <a:chOff x="8675155" y="4116818"/>
            <a:chExt cx="1455816" cy="1425145"/>
          </a:xfrm>
          <a:solidFill>
            <a:srgbClr val="181A1D"/>
          </a:solidFill>
        </p:grpSpPr>
        <p:sp>
          <p:nvSpPr>
            <p:cNvPr id="9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文本框 5"/>
          <p:cNvSpPr txBox="1"/>
          <p:nvPr/>
        </p:nvSpPr>
        <p:spPr>
          <a:xfrm>
            <a:off x="750570" y="2551430"/>
            <a:ext cx="2823845" cy="1568450"/>
          </a:xfrm>
          <a:prstGeom prst="rect">
            <a:avLst/>
          </a:prstGeom>
          <a:noFill/>
        </p:spPr>
        <p:txBody>
          <a:bodyPr wrap="square" rtlCol="0">
            <a:spAutoFit/>
          </a:bodyPr>
          <a:p>
            <a:r>
              <a:rPr lang="en-US" altLang="zh-CN" sz="9600">
                <a:solidFill>
                  <a:schemeClr val="bg1"/>
                </a:solidFill>
                <a:latin typeface="微软雅黑 Light" panose="020B0502040204020203" charset="-122"/>
                <a:ea typeface="微软雅黑 Light" panose="020B0502040204020203" charset="-122"/>
              </a:rPr>
              <a:t>04</a:t>
            </a:r>
            <a:endParaRPr lang="en-US" altLang="zh-CN" sz="9600">
              <a:solidFill>
                <a:schemeClr val="bg1"/>
              </a:solidFill>
              <a:latin typeface="微软雅黑 Light" panose="020B0502040204020203" charset="-122"/>
              <a:ea typeface="微软雅黑 Light" panose="020B0502040204020203" charset="-122"/>
            </a:endParaRPr>
          </a:p>
        </p:txBody>
      </p:sp>
      <p:sp>
        <p:nvSpPr>
          <p:cNvPr id="5" name="文本框 4"/>
          <p:cNvSpPr txBox="1"/>
          <p:nvPr/>
        </p:nvSpPr>
        <p:spPr>
          <a:xfrm>
            <a:off x="750570" y="5788025"/>
            <a:ext cx="6489065" cy="460375"/>
          </a:xfrm>
          <a:prstGeom prst="rect">
            <a:avLst/>
          </a:prstGeom>
          <a:noFill/>
        </p:spPr>
        <p:txBody>
          <a:bodyPr wrap="square" rtlCol="0">
            <a:spAutoFit/>
          </a:bodyPr>
          <a:p>
            <a:r>
              <a:rPr lang="en-US" altLang="zh-CN" sz="2400" b="1">
                <a:solidFill>
                  <a:schemeClr val="bg1"/>
                </a:solidFill>
                <a:latin typeface="微软雅黑 Light" panose="020B0502040204020203" charset="-122"/>
                <a:ea typeface="微软雅黑 Light" panose="020B0502040204020203" charset="-122"/>
                <a:cs typeface="Arial Black" panose="020B0A04020102020204" charset="0"/>
              </a:rPr>
              <a:t>PART IV    TECHNICAL HIGHLIGHTS</a:t>
            </a:r>
            <a:endParaRPr lang="en-US" altLang="zh-CN" sz="24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rot="5400000">
            <a:off x="10394462" y="-995933"/>
            <a:ext cx="9550403" cy="955040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714805" y="438966"/>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9" name="组合 38"/>
          <p:cNvGrpSpPr/>
          <p:nvPr/>
        </p:nvGrpSpPr>
        <p:grpSpPr>
          <a:xfrm rot="18854953">
            <a:off x="4463546" y="2312131"/>
            <a:ext cx="3002036" cy="2934272"/>
            <a:chOff x="488293" y="6158547"/>
            <a:chExt cx="1626667" cy="1531624"/>
          </a:xfrm>
          <a:gradFill>
            <a:gsLst>
              <a:gs pos="0">
                <a:srgbClr val="0066FF"/>
              </a:gs>
              <a:gs pos="100000">
                <a:srgbClr val="0054D0"/>
              </a:gs>
            </a:gsLst>
            <a:lin ang="2700000" scaled="1"/>
          </a:gradFill>
          <a:effectLst/>
        </p:grpSpPr>
        <p:sp>
          <p:nvSpPr>
            <p:cNvPr id="40"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1"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5" name="组合 54"/>
          <p:cNvGrpSpPr/>
          <p:nvPr/>
        </p:nvGrpSpPr>
        <p:grpSpPr>
          <a:xfrm>
            <a:off x="3246717" y="495939"/>
            <a:ext cx="1543368" cy="1958153"/>
            <a:chOff x="8783472" y="3813017"/>
            <a:chExt cx="951470" cy="1207180"/>
          </a:xfrm>
          <a:solidFill>
            <a:srgbClr val="181A1D"/>
          </a:solidFill>
        </p:grpSpPr>
        <p:sp>
          <p:nvSpPr>
            <p:cNvPr id="56"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8" name="组合 57"/>
          <p:cNvGrpSpPr/>
          <p:nvPr/>
        </p:nvGrpSpPr>
        <p:grpSpPr>
          <a:xfrm rot="3027277">
            <a:off x="2697795" y="4833380"/>
            <a:ext cx="1740036" cy="1990118"/>
            <a:chOff x="10810740" y="2663466"/>
            <a:chExt cx="1050310" cy="1201264"/>
          </a:xfrm>
          <a:solidFill>
            <a:srgbClr val="181A1D"/>
          </a:solidFill>
        </p:grpSpPr>
        <p:sp>
          <p:nvSpPr>
            <p:cNvPr id="59"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61" name="组合 60"/>
          <p:cNvGrpSpPr/>
          <p:nvPr/>
        </p:nvGrpSpPr>
        <p:grpSpPr>
          <a:xfrm>
            <a:off x="536421" y="281191"/>
            <a:ext cx="1547780" cy="1356018"/>
            <a:chOff x="9410941" y="653012"/>
            <a:chExt cx="2055787" cy="1801080"/>
          </a:xfrm>
          <a:solidFill>
            <a:srgbClr val="181A1D"/>
          </a:solidFill>
        </p:grpSpPr>
        <p:sp>
          <p:nvSpPr>
            <p:cNvPr id="62"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3"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64" name="组合 63"/>
          <p:cNvGrpSpPr/>
          <p:nvPr/>
        </p:nvGrpSpPr>
        <p:grpSpPr>
          <a:xfrm>
            <a:off x="649095" y="2430187"/>
            <a:ext cx="2354108" cy="2180871"/>
            <a:chOff x="8675155" y="4116818"/>
            <a:chExt cx="1455816" cy="1425145"/>
          </a:xfrm>
          <a:solidFill>
            <a:srgbClr val="181A1D"/>
          </a:solidFill>
        </p:grpSpPr>
        <p:sp>
          <p:nvSpPr>
            <p:cNvPr id="65"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7" name="文本框 6"/>
          <p:cNvSpPr txBox="1"/>
          <p:nvPr/>
        </p:nvSpPr>
        <p:spPr>
          <a:xfrm>
            <a:off x="648970" y="597535"/>
            <a:ext cx="2333625" cy="2584450"/>
          </a:xfrm>
          <a:prstGeom prst="rect">
            <a:avLst/>
          </a:prstGeom>
          <a:noFill/>
        </p:spPr>
        <p:txBody>
          <a:bodyPr wrap="square" rtlCol="0">
            <a:spAutoFit/>
          </a:bodyPr>
          <a:p>
            <a:pPr>
              <a:lnSpc>
                <a:spcPct val="150000"/>
              </a:lnSpc>
            </a:pPr>
            <a:r>
              <a:rPr lang="en-US" altLang="zh-CN">
                <a:solidFill>
                  <a:schemeClr val="bg1"/>
                </a:solidFill>
                <a:latin typeface="微软雅黑 Light" panose="020B0502040204020203" charset="-122"/>
                <a:ea typeface="微软雅黑 Light" panose="020B0502040204020203" charset="-122"/>
              </a:rPr>
              <a:t>       </a:t>
            </a:r>
            <a:r>
              <a:rPr lang="zh-CN" altLang="en-US">
                <a:solidFill>
                  <a:schemeClr val="bg1"/>
                </a:solidFill>
                <a:latin typeface="微软雅黑 Light" panose="020B0502040204020203" charset="-122"/>
                <a:ea typeface="微软雅黑 Light" panose="020B0502040204020203" charset="-122"/>
              </a:rPr>
              <a:t>数据库</a:t>
            </a:r>
            <a:r>
              <a:rPr lang="en-US" altLang="zh-CN">
                <a:solidFill>
                  <a:schemeClr val="bg1"/>
                </a:solidFill>
                <a:latin typeface="微软雅黑 Light" panose="020B0502040204020203" charset="-122"/>
                <a:ea typeface="微软雅黑 Light" panose="020B0502040204020203" charset="-122"/>
              </a:rPr>
              <a:t>SQLITE</a:t>
            </a:r>
            <a:r>
              <a:rPr lang="zh-CN" altLang="en-US">
                <a:solidFill>
                  <a:schemeClr val="bg1"/>
                </a:solidFill>
                <a:latin typeface="微软雅黑 Light" panose="020B0502040204020203" charset="-122"/>
                <a:ea typeface="微软雅黑 Light" panose="020B0502040204020203" charset="-122"/>
              </a:rPr>
              <a:t>用户信息以表格形式随服务器窗口表格可视，直观呈现用户在线状态；同时实现</a:t>
            </a:r>
            <a:r>
              <a:rPr lang="en-US" altLang="zh-CN">
                <a:solidFill>
                  <a:schemeClr val="bg1"/>
                </a:solidFill>
                <a:latin typeface="微软雅黑 Light" panose="020B0502040204020203" charset="-122"/>
                <a:ea typeface="微软雅黑 Light" panose="020B0502040204020203" charset="-122"/>
              </a:rPr>
              <a:t>Liunx</a:t>
            </a:r>
            <a:r>
              <a:rPr lang="zh-CN" altLang="en-US">
                <a:solidFill>
                  <a:schemeClr val="bg1"/>
                </a:solidFill>
                <a:latin typeface="微软雅黑 Light" panose="020B0502040204020203" charset="-122"/>
                <a:ea typeface="微软雅黑 Light" panose="020B0502040204020203" charset="-122"/>
              </a:rPr>
              <a:t>下的</a:t>
            </a:r>
            <a:r>
              <a:rPr lang="en-US" altLang="zh-CN">
                <a:solidFill>
                  <a:schemeClr val="bg1"/>
                </a:solidFill>
                <a:latin typeface="微软雅黑 Light" panose="020B0502040204020203" charset="-122"/>
                <a:ea typeface="微软雅黑 Light" panose="020B0502040204020203" charset="-122"/>
              </a:rPr>
              <a:t>Navicat</a:t>
            </a:r>
            <a:r>
              <a:rPr lang="zh-CN" altLang="en-US">
                <a:solidFill>
                  <a:schemeClr val="bg1"/>
                </a:solidFill>
                <a:latin typeface="微软雅黑 Light" panose="020B0502040204020203" charset="-122"/>
                <a:ea typeface="微软雅黑 Light" panose="020B0502040204020203" charset="-122"/>
              </a:rPr>
              <a:t>数据库页面</a:t>
            </a:r>
            <a:endParaRPr lang="zh-CN" altLang="en-US">
              <a:solidFill>
                <a:schemeClr val="bg1"/>
              </a:solidFill>
              <a:latin typeface="微软雅黑 Light" panose="020B0502040204020203" charset="-122"/>
              <a:ea typeface="微软雅黑 Light" panose="020B0502040204020203" charset="-122"/>
            </a:endParaRPr>
          </a:p>
        </p:txBody>
      </p:sp>
      <p:pic>
        <p:nvPicPr>
          <p:cNvPr id="8" name="图片 7" descr="icon_blue3"/>
          <p:cNvPicPr>
            <a:picLocks noChangeAspect="1"/>
          </p:cNvPicPr>
          <p:nvPr/>
        </p:nvPicPr>
        <p:blipFill>
          <a:blip r:embed="rId2"/>
          <a:stretch>
            <a:fillRect/>
          </a:stretch>
        </p:blipFill>
        <p:spPr>
          <a:xfrm>
            <a:off x="5382260" y="3347720"/>
            <a:ext cx="1427480" cy="864235"/>
          </a:xfrm>
          <a:prstGeom prst="rect">
            <a:avLst/>
          </a:prstGeom>
          <a:effectLst>
            <a:innerShdw blurRad="12700" dist="12700" dir="13500000">
              <a:prstClr val="black">
                <a:alpha val="50000"/>
              </a:prstClr>
            </a:innerShdw>
          </a:effectLst>
        </p:spPr>
      </p:pic>
      <p:sp useBgFill="1">
        <p:nvSpPr>
          <p:cNvPr id="44" name="任意多边形: 形状 43"/>
          <p:cNvSpPr/>
          <p:nvPr/>
        </p:nvSpPr>
        <p:spPr>
          <a:xfrm>
            <a:off x="4854318" y="-1"/>
            <a:ext cx="7461658" cy="7041249"/>
          </a:xfrm>
          <a:custGeom>
            <a:avLst/>
            <a:gdLst>
              <a:gd name="connsiteX0" fmla="*/ 3673471 w 7715250"/>
              <a:gd name="connsiteY0" fmla="*/ 0 h 6858000"/>
              <a:gd name="connsiteX1" fmla="*/ 7715250 w 7715250"/>
              <a:gd name="connsiteY1" fmla="*/ 0 h 6858000"/>
              <a:gd name="connsiteX2" fmla="*/ 7715250 w 7715250"/>
              <a:gd name="connsiteY2" fmla="*/ 6858000 h 6858000"/>
              <a:gd name="connsiteX3" fmla="*/ 0 w 7715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15250" h="6858000">
                <a:moveTo>
                  <a:pt x="3673471" y="0"/>
                </a:moveTo>
                <a:lnTo>
                  <a:pt x="7715250" y="0"/>
                </a:lnTo>
                <a:lnTo>
                  <a:pt x="7715250" y="6858000"/>
                </a:lnTo>
                <a:lnTo>
                  <a:pt x="0" y="6858000"/>
                </a:lnTo>
                <a:close/>
              </a:path>
            </a:pathLst>
          </a:custGeom>
          <a:ln>
            <a:gradFill>
              <a:gsLst>
                <a:gs pos="0">
                  <a:schemeClr val="bg1">
                    <a:alpha val="0"/>
                  </a:schemeClr>
                </a:gs>
                <a:gs pos="100000">
                  <a:schemeClr val="bg1"/>
                </a:gs>
              </a:gsLst>
              <a:lin ang="5400000" scaled="1"/>
            </a:gradFill>
          </a:ln>
          <a:effectLst>
            <a:outerShdw blurRad="127000" dist="1270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648970" y="4776470"/>
            <a:ext cx="2315210" cy="1337945"/>
          </a:xfrm>
          <a:prstGeom prst="rect">
            <a:avLst/>
          </a:prstGeom>
          <a:noFill/>
        </p:spPr>
        <p:txBody>
          <a:bodyPr wrap="square" rtlCol="0">
            <a:spAutoFit/>
          </a:bodyPr>
          <a:p>
            <a:pPr>
              <a:lnSpc>
                <a:spcPct val="150000"/>
              </a:lnSpc>
            </a:pPr>
            <a:r>
              <a:rPr lang="en-US" altLang="zh-CN">
                <a:solidFill>
                  <a:schemeClr val="bg1"/>
                </a:solidFill>
                <a:latin typeface="微软雅黑 Light" panose="020B0502040204020203" charset="-122"/>
                <a:ea typeface="微软雅黑 Light" panose="020B0502040204020203" charset="-122"/>
              </a:rPr>
              <a:t>      </a:t>
            </a:r>
            <a:r>
              <a:rPr lang="zh-CN" altLang="en-US">
                <a:solidFill>
                  <a:schemeClr val="bg1"/>
                </a:solidFill>
                <a:latin typeface="微软雅黑 Light" panose="020B0502040204020203" charset="-122"/>
                <a:ea typeface="微软雅黑 Light" panose="020B0502040204020203" charset="-122"/>
              </a:rPr>
              <a:t>多</a:t>
            </a:r>
            <a:r>
              <a:rPr lang="zh-CN" altLang="en-US">
                <a:solidFill>
                  <a:schemeClr val="bg1"/>
                </a:solidFill>
                <a:latin typeface="微软雅黑 Light" panose="020B0502040204020203" charset="-122"/>
                <a:ea typeface="微软雅黑 Light" panose="020B0502040204020203" charset="-122"/>
              </a:rPr>
              <a:t>端口用户信息核验及功能实现，多线程提高运行效率</a:t>
            </a:r>
            <a:endParaRPr lang="zh-CN" altLang="en-US">
              <a:solidFill>
                <a:schemeClr val="bg1"/>
              </a:solidFill>
              <a:latin typeface="微软雅黑 Light" panose="020B0502040204020203" charset="-122"/>
              <a:ea typeface="微软雅黑 Light" panose="020B0502040204020203" charset="-122"/>
            </a:endParaRPr>
          </a:p>
        </p:txBody>
      </p:sp>
      <p:sp>
        <p:nvSpPr>
          <p:cNvPr id="10" name="文本框 9"/>
          <p:cNvSpPr txBox="1"/>
          <p:nvPr/>
        </p:nvSpPr>
        <p:spPr>
          <a:xfrm>
            <a:off x="8062595" y="597535"/>
            <a:ext cx="3440430" cy="1337945"/>
          </a:xfrm>
          <a:prstGeom prst="rect">
            <a:avLst/>
          </a:prstGeom>
          <a:noFill/>
        </p:spPr>
        <p:txBody>
          <a:bodyPr wrap="square" rtlCol="0">
            <a:spAutoFit/>
          </a:bodyPr>
          <a:p>
            <a:pPr>
              <a:lnSpc>
                <a:spcPct val="150000"/>
              </a:lnSpc>
            </a:pPr>
            <a:r>
              <a:rPr lang="en-US" altLang="zh-CN">
                <a:solidFill>
                  <a:schemeClr val="bg1"/>
                </a:solidFill>
                <a:latin typeface="微软雅黑 Light" panose="020B0502040204020203" charset="-122"/>
                <a:ea typeface="微软雅黑 Light" panose="020B0502040204020203" charset="-122"/>
              </a:rPr>
              <a:t>       </a:t>
            </a:r>
            <a:r>
              <a:rPr lang="zh-CN" altLang="en-US">
                <a:solidFill>
                  <a:schemeClr val="bg1"/>
                </a:solidFill>
                <a:latin typeface="微软雅黑 Light" panose="020B0502040204020203" charset="-122"/>
                <a:ea typeface="微软雅黑 Light" panose="020B0502040204020203" charset="-122"/>
              </a:rPr>
              <a:t>产品外观及界面融合产品名称及主题，使用</a:t>
            </a:r>
            <a:r>
              <a:rPr lang="en-US" altLang="zh-CN">
                <a:solidFill>
                  <a:schemeClr val="bg1"/>
                </a:solidFill>
                <a:latin typeface="微软雅黑 Light" panose="020B0502040204020203" charset="-122"/>
                <a:ea typeface="微软雅黑 Light" panose="020B0502040204020203" charset="-122"/>
              </a:rPr>
              <a:t>Qt</a:t>
            </a:r>
            <a:r>
              <a:rPr lang="zh-CN" altLang="en-US">
                <a:solidFill>
                  <a:schemeClr val="bg1"/>
                </a:solidFill>
                <a:latin typeface="微软雅黑 Light" panose="020B0502040204020203" charset="-122"/>
                <a:ea typeface="微软雅黑 Light" panose="020B0502040204020203" charset="-122"/>
              </a:rPr>
              <a:t>辅以</a:t>
            </a:r>
            <a:r>
              <a:rPr lang="en-US" altLang="zh-CN">
                <a:solidFill>
                  <a:schemeClr val="bg1"/>
                </a:solidFill>
                <a:latin typeface="微软雅黑 Light" panose="020B0502040204020203" charset="-122"/>
                <a:ea typeface="微软雅黑 Light" panose="020B0502040204020203" charset="-122"/>
              </a:rPr>
              <a:t>Ps</a:t>
            </a:r>
            <a:r>
              <a:rPr lang="zh-CN" altLang="en-US">
                <a:solidFill>
                  <a:schemeClr val="bg1"/>
                </a:solidFill>
                <a:latin typeface="微软雅黑 Light" panose="020B0502040204020203" charset="-122"/>
                <a:ea typeface="微软雅黑 Light" panose="020B0502040204020203" charset="-122"/>
              </a:rPr>
              <a:t>、</a:t>
            </a:r>
            <a:r>
              <a:rPr lang="en-US" altLang="zh-CN">
                <a:solidFill>
                  <a:schemeClr val="bg1"/>
                </a:solidFill>
                <a:latin typeface="微软雅黑 Light" panose="020B0502040204020203" charset="-122"/>
                <a:ea typeface="微软雅黑 Light" panose="020B0502040204020203" charset="-122"/>
              </a:rPr>
              <a:t>Ai</a:t>
            </a:r>
            <a:r>
              <a:rPr lang="zh-CN" altLang="en-US">
                <a:solidFill>
                  <a:schemeClr val="bg1"/>
                </a:solidFill>
                <a:latin typeface="微软雅黑 Light" panose="020B0502040204020203" charset="-122"/>
                <a:ea typeface="微软雅黑 Light" panose="020B0502040204020203" charset="-122"/>
              </a:rPr>
              <a:t>等</a:t>
            </a:r>
            <a:r>
              <a:rPr lang="en-US" altLang="zh-CN">
                <a:solidFill>
                  <a:schemeClr val="bg1"/>
                </a:solidFill>
                <a:latin typeface="微软雅黑 Light" panose="020B0502040204020203" charset="-122"/>
                <a:ea typeface="微软雅黑 Light" panose="020B0502040204020203" charset="-122"/>
              </a:rPr>
              <a:t>ui</a:t>
            </a:r>
            <a:r>
              <a:rPr lang="zh-CN" altLang="en-US">
                <a:solidFill>
                  <a:schemeClr val="bg1"/>
                </a:solidFill>
                <a:latin typeface="微软雅黑 Light" panose="020B0502040204020203" charset="-122"/>
                <a:ea typeface="微软雅黑 Light" panose="020B0502040204020203" charset="-122"/>
              </a:rPr>
              <a:t>设计软件，兼具美观、简洁</a:t>
            </a:r>
            <a:endParaRPr lang="zh-CN" altLang="en-US">
              <a:solidFill>
                <a:schemeClr val="bg1"/>
              </a:solidFill>
              <a:latin typeface="微软雅黑 Light" panose="020B0502040204020203" charset="-122"/>
              <a:ea typeface="微软雅黑 Light" panose="020B0502040204020203" charset="-122"/>
            </a:endParaRPr>
          </a:p>
        </p:txBody>
      </p:sp>
      <p:grpSp>
        <p:nvGrpSpPr>
          <p:cNvPr id="14" name="组合 13"/>
          <p:cNvGrpSpPr/>
          <p:nvPr/>
        </p:nvGrpSpPr>
        <p:grpSpPr>
          <a:xfrm>
            <a:off x="3065145" y="1864995"/>
            <a:ext cx="1721485" cy="687070"/>
            <a:chOff x="4791" y="2910"/>
            <a:chExt cx="2711" cy="1082"/>
          </a:xfrm>
        </p:grpSpPr>
        <p:cxnSp>
          <p:nvCxnSpPr>
            <p:cNvPr id="11" name="直接连接符 10"/>
            <p:cNvCxnSpPr/>
            <p:nvPr/>
          </p:nvCxnSpPr>
          <p:spPr>
            <a:xfrm>
              <a:off x="5326" y="3112"/>
              <a:ext cx="1266" cy="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cxnSp>
          <p:nvCxnSpPr>
            <p:cNvPr id="12" name="直接连接符 11"/>
            <p:cNvCxnSpPr/>
            <p:nvPr/>
          </p:nvCxnSpPr>
          <p:spPr>
            <a:xfrm>
              <a:off x="6622" y="3112"/>
              <a:ext cx="880" cy="88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sp>
          <p:nvSpPr>
            <p:cNvPr id="13" name="同心圆 12"/>
            <p:cNvSpPr/>
            <p:nvPr/>
          </p:nvSpPr>
          <p:spPr>
            <a:xfrm>
              <a:off x="4791" y="2910"/>
              <a:ext cx="405" cy="405"/>
            </a:xfrm>
            <a:prstGeom prst="donut">
              <a:avLst/>
            </a:prstGeom>
            <a:solidFill>
              <a:srgbClr val="116FF8"/>
            </a:solidFill>
            <a:ln>
              <a:solidFill>
                <a:srgbClr val="004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5" name="组合 14"/>
          <p:cNvGrpSpPr/>
          <p:nvPr/>
        </p:nvGrpSpPr>
        <p:grpSpPr>
          <a:xfrm rot="10800000">
            <a:off x="7731125" y="4886960"/>
            <a:ext cx="1721485" cy="687070"/>
            <a:chOff x="4791" y="2910"/>
            <a:chExt cx="2711" cy="1082"/>
          </a:xfrm>
        </p:grpSpPr>
        <p:cxnSp>
          <p:nvCxnSpPr>
            <p:cNvPr id="16" name="直接连接符 15"/>
            <p:cNvCxnSpPr/>
            <p:nvPr/>
          </p:nvCxnSpPr>
          <p:spPr>
            <a:xfrm>
              <a:off x="5326" y="3112"/>
              <a:ext cx="1266" cy="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cxnSp>
          <p:nvCxnSpPr>
            <p:cNvPr id="18" name="直接连接符 17"/>
            <p:cNvCxnSpPr/>
            <p:nvPr/>
          </p:nvCxnSpPr>
          <p:spPr>
            <a:xfrm>
              <a:off x="6622" y="3112"/>
              <a:ext cx="880" cy="88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sp>
          <p:nvSpPr>
            <p:cNvPr id="19" name="同心圆 18"/>
            <p:cNvSpPr/>
            <p:nvPr/>
          </p:nvSpPr>
          <p:spPr>
            <a:xfrm>
              <a:off x="4791" y="2910"/>
              <a:ext cx="405" cy="405"/>
            </a:xfrm>
            <a:prstGeom prst="donut">
              <a:avLst/>
            </a:prstGeom>
            <a:solidFill>
              <a:srgbClr val="116FF8"/>
            </a:solidFill>
            <a:ln>
              <a:solidFill>
                <a:srgbClr val="004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20" name="组合 19"/>
          <p:cNvGrpSpPr/>
          <p:nvPr/>
        </p:nvGrpSpPr>
        <p:grpSpPr>
          <a:xfrm rot="0" flipH="1">
            <a:off x="6266815" y="1137920"/>
            <a:ext cx="1721485" cy="687070"/>
            <a:chOff x="4791" y="2910"/>
            <a:chExt cx="2711" cy="1082"/>
          </a:xfrm>
        </p:grpSpPr>
        <p:cxnSp>
          <p:nvCxnSpPr>
            <p:cNvPr id="21" name="直接连接符 20"/>
            <p:cNvCxnSpPr/>
            <p:nvPr/>
          </p:nvCxnSpPr>
          <p:spPr>
            <a:xfrm>
              <a:off x="5326" y="3112"/>
              <a:ext cx="1266" cy="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cxnSp>
          <p:nvCxnSpPr>
            <p:cNvPr id="22" name="直接连接符 21"/>
            <p:cNvCxnSpPr/>
            <p:nvPr/>
          </p:nvCxnSpPr>
          <p:spPr>
            <a:xfrm>
              <a:off x="6622" y="3112"/>
              <a:ext cx="880" cy="88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sp>
          <p:nvSpPr>
            <p:cNvPr id="23" name="同心圆 22"/>
            <p:cNvSpPr/>
            <p:nvPr/>
          </p:nvSpPr>
          <p:spPr>
            <a:xfrm>
              <a:off x="4791" y="2910"/>
              <a:ext cx="405" cy="405"/>
            </a:xfrm>
            <a:prstGeom prst="donut">
              <a:avLst/>
            </a:prstGeom>
            <a:solidFill>
              <a:srgbClr val="116FF8"/>
            </a:solidFill>
            <a:ln>
              <a:solidFill>
                <a:srgbClr val="004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24" name="组合 23"/>
          <p:cNvGrpSpPr/>
          <p:nvPr/>
        </p:nvGrpSpPr>
        <p:grpSpPr>
          <a:xfrm rot="10800000" flipH="1">
            <a:off x="3046095" y="4886960"/>
            <a:ext cx="1721485" cy="687070"/>
            <a:chOff x="4791" y="2910"/>
            <a:chExt cx="2711" cy="1082"/>
          </a:xfrm>
        </p:grpSpPr>
        <p:cxnSp>
          <p:nvCxnSpPr>
            <p:cNvPr id="25" name="直接连接符 24"/>
            <p:cNvCxnSpPr/>
            <p:nvPr/>
          </p:nvCxnSpPr>
          <p:spPr>
            <a:xfrm>
              <a:off x="5326" y="3112"/>
              <a:ext cx="1266" cy="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cxnSp>
          <p:nvCxnSpPr>
            <p:cNvPr id="26" name="直接连接符 25"/>
            <p:cNvCxnSpPr/>
            <p:nvPr/>
          </p:nvCxnSpPr>
          <p:spPr>
            <a:xfrm>
              <a:off x="6622" y="3112"/>
              <a:ext cx="880" cy="880"/>
            </a:xfrm>
            <a:prstGeom prst="line">
              <a:avLst/>
            </a:prstGeom>
            <a:ln w="31750">
              <a:solidFill>
                <a:srgbClr val="116FF8"/>
              </a:solidFill>
              <a:prstDash val="sysDot"/>
            </a:ln>
          </p:spPr>
          <p:style>
            <a:lnRef idx="1">
              <a:schemeClr val="accent3"/>
            </a:lnRef>
            <a:fillRef idx="0">
              <a:schemeClr val="accent3"/>
            </a:fillRef>
            <a:effectRef idx="0">
              <a:schemeClr val="accent3"/>
            </a:effectRef>
            <a:fontRef idx="minor">
              <a:schemeClr val="tx1"/>
            </a:fontRef>
          </p:style>
        </p:cxnSp>
        <p:sp>
          <p:nvSpPr>
            <p:cNvPr id="27" name="同心圆 26"/>
            <p:cNvSpPr/>
            <p:nvPr/>
          </p:nvSpPr>
          <p:spPr>
            <a:xfrm>
              <a:off x="4791" y="2910"/>
              <a:ext cx="405" cy="405"/>
            </a:xfrm>
            <a:prstGeom prst="donut">
              <a:avLst/>
            </a:prstGeom>
            <a:solidFill>
              <a:srgbClr val="116FF8"/>
            </a:solidFill>
            <a:ln>
              <a:solidFill>
                <a:srgbClr val="004B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5" name="文本框 4"/>
          <p:cNvSpPr txBox="1"/>
          <p:nvPr/>
        </p:nvSpPr>
        <p:spPr>
          <a:xfrm>
            <a:off x="9535160" y="4523740"/>
            <a:ext cx="2333625" cy="1753235"/>
          </a:xfrm>
          <a:prstGeom prst="rect">
            <a:avLst/>
          </a:prstGeom>
          <a:noFill/>
        </p:spPr>
        <p:txBody>
          <a:bodyPr wrap="square" rtlCol="0">
            <a:spAutoFit/>
          </a:bodyPr>
          <a:p>
            <a:pPr>
              <a:lnSpc>
                <a:spcPct val="150000"/>
              </a:lnSpc>
            </a:pPr>
            <a:r>
              <a:rPr lang="en-US" altLang="zh-CN">
                <a:solidFill>
                  <a:schemeClr val="bg1"/>
                </a:solidFill>
                <a:latin typeface="微软雅黑 Light" panose="020B0502040204020203" charset="-122"/>
                <a:ea typeface="微软雅黑 Light" panose="020B0502040204020203" charset="-122"/>
              </a:rPr>
              <a:t>       </a:t>
            </a:r>
            <a:r>
              <a:rPr lang="zh-CN" altLang="en-US">
                <a:solidFill>
                  <a:schemeClr val="bg1"/>
                </a:solidFill>
                <a:latin typeface="微软雅黑 Light" panose="020B0502040204020203" charset="-122"/>
                <a:ea typeface="微软雅黑 Light" panose="020B0502040204020203" charset="-122"/>
              </a:rPr>
              <a:t>调研用户需求，保留即时沟通核心功能，精简小巧，紧抓刚需</a:t>
            </a:r>
            <a:endParaRPr lang="zh-CN" altLang="en-US">
              <a:solidFill>
                <a:schemeClr val="bg1"/>
              </a:solidFill>
              <a:latin typeface="微软雅黑 Light" panose="020B0502040204020203" charset="-122"/>
              <a:ea typeface="微软雅黑 Light" panose="020B0502040204020203"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0" name="Picture 48-mask"/>
          <p:cNvSpPr/>
          <p:nvPr/>
        </p:nvSpPr>
        <p:spPr>
          <a:xfrm>
            <a:off x="15741" y="9462"/>
            <a:ext cx="12160519" cy="6839077"/>
          </a:xfrm>
          <a:prstGeom prst="rect">
            <a:avLst/>
          </a:prstGeom>
          <a:solidFill>
            <a:srgbClr val="1214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rot="0">
            <a:off x="5069205" y="1512570"/>
            <a:ext cx="1684020" cy="1487170"/>
            <a:chOff x="9410941" y="653012"/>
            <a:chExt cx="2055787" cy="1801080"/>
          </a:xfrm>
          <a:gradFill>
            <a:gsLst>
              <a:gs pos="0">
                <a:srgbClr val="0066FF"/>
              </a:gs>
              <a:gs pos="100000">
                <a:schemeClr val="accent5">
                  <a:lumMod val="75000"/>
                </a:schemeClr>
              </a:gs>
            </a:gsLst>
            <a:lin ang="2700000" scaled="1"/>
          </a:gradFill>
        </p:grpSpPr>
        <p:sp>
          <p:nvSpPr>
            <p:cNvPr id="6"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5" name="组合 24"/>
          <p:cNvGrpSpPr/>
          <p:nvPr/>
        </p:nvGrpSpPr>
        <p:grpSpPr>
          <a:xfrm>
            <a:off x="1012825" y="1396365"/>
            <a:ext cx="1858645" cy="1719580"/>
            <a:chOff x="8509937" y="5189807"/>
            <a:chExt cx="2055787" cy="2057015"/>
          </a:xfrm>
          <a:gradFill>
            <a:gsLst>
              <a:gs pos="0">
                <a:srgbClr val="0066FF"/>
              </a:gs>
              <a:gs pos="100000">
                <a:schemeClr val="accent5">
                  <a:lumMod val="75000"/>
                </a:schemeClr>
              </a:gs>
            </a:gsLst>
            <a:lin ang="2700000" scaled="1"/>
          </a:gradFill>
        </p:grpSpPr>
        <p:sp>
          <p:nvSpPr>
            <p:cNvPr id="2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854953">
            <a:off x="8896985" y="1138555"/>
            <a:ext cx="1780540" cy="1844675"/>
            <a:chOff x="488293" y="6158547"/>
            <a:chExt cx="1626667" cy="1531624"/>
          </a:xfrm>
          <a:gradFill>
            <a:gsLst>
              <a:gs pos="0">
                <a:srgbClr val="0066FF"/>
              </a:gs>
              <a:gs pos="100000">
                <a:srgbClr val="0054D0"/>
              </a:gs>
            </a:gsLst>
            <a:lin ang="2700000" scaled="1"/>
          </a:gra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5" name="组合 54"/>
          <p:cNvGrpSpPr/>
          <p:nvPr/>
        </p:nvGrpSpPr>
        <p:grpSpPr>
          <a:xfrm>
            <a:off x="8560486" y="3781461"/>
            <a:ext cx="8220333" cy="8220333"/>
            <a:chOff x="-4553624" y="-5066128"/>
            <a:chExt cx="8220333" cy="8220333"/>
          </a:xfrm>
          <a:gradFill flip="none" rotWithShape="1">
            <a:gsLst>
              <a:gs pos="0">
                <a:srgbClr val="1574FF"/>
              </a:gs>
              <a:gs pos="100000">
                <a:srgbClr val="0054D0"/>
              </a:gs>
            </a:gsLst>
            <a:lin ang="2700000" scaled="1"/>
            <a:tileRect/>
          </a:gradFill>
        </p:grpSpPr>
        <p:sp>
          <p:nvSpPr>
            <p:cNvPr id="56" name="圆: 空心 55"/>
            <p:cNvSpPr/>
            <p:nvPr/>
          </p:nvSpPr>
          <p:spPr>
            <a:xfrm>
              <a:off x="-4553624" y="-5066128"/>
              <a:ext cx="8220333" cy="8220333"/>
            </a:xfrm>
            <a:prstGeom prst="donut">
              <a:avLst>
                <a:gd name="adj" fmla="val 11792"/>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7" name="圆: 空心 56"/>
            <p:cNvSpPr/>
            <p:nvPr/>
          </p:nvSpPr>
          <p:spPr>
            <a:xfrm>
              <a:off x="-4553624" y="-5066128"/>
              <a:ext cx="8220333" cy="8220333"/>
            </a:xfrm>
            <a:prstGeom prst="donut">
              <a:avLst>
                <a:gd name="adj" fmla="val 11792"/>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8" name="组合 57"/>
          <p:cNvGrpSpPr/>
          <p:nvPr/>
        </p:nvGrpSpPr>
        <p:grpSpPr>
          <a:xfrm>
            <a:off x="-3555460" y="4357157"/>
            <a:ext cx="6088354" cy="6088354"/>
            <a:chOff x="-4553624" y="-5066128"/>
            <a:chExt cx="8220333" cy="8220333"/>
          </a:xfrm>
          <a:gradFill flip="none" rotWithShape="1">
            <a:gsLst>
              <a:gs pos="0">
                <a:srgbClr val="1574FF"/>
              </a:gs>
              <a:gs pos="100000">
                <a:srgbClr val="0054D0"/>
              </a:gs>
            </a:gsLst>
            <a:lin ang="2700000" scaled="1"/>
            <a:tileRect/>
          </a:gradFill>
        </p:grpSpPr>
        <p:sp>
          <p:nvSpPr>
            <p:cNvPr id="59" name="圆: 空心 58"/>
            <p:cNvSpPr/>
            <p:nvPr/>
          </p:nvSpPr>
          <p:spPr>
            <a:xfrm>
              <a:off x="-4553624" y="-5066128"/>
              <a:ext cx="8220333" cy="8220333"/>
            </a:xfrm>
            <a:prstGeom prst="donut">
              <a:avLst>
                <a:gd name="adj" fmla="val 11792"/>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0" name="圆: 空心 59"/>
            <p:cNvSpPr/>
            <p:nvPr/>
          </p:nvSpPr>
          <p:spPr>
            <a:xfrm>
              <a:off x="-4553624" y="-5066128"/>
              <a:ext cx="8220333" cy="8220333"/>
            </a:xfrm>
            <a:prstGeom prst="donut">
              <a:avLst>
                <a:gd name="adj" fmla="val 11792"/>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2" name="矩形 53"/>
          <p:cNvSpPr/>
          <p:nvPr/>
        </p:nvSpPr>
        <p:spPr>
          <a:xfrm>
            <a:off x="591820" y="2330450"/>
            <a:ext cx="2054860" cy="3018790"/>
          </a:xfrm>
          <a:custGeom>
            <a:avLst/>
            <a:gdLst>
              <a:gd name="connsiteX0" fmla="*/ 139138 w 2778684"/>
              <a:gd name="connsiteY0" fmla="*/ 568560 h 3783891"/>
              <a:gd name="connsiteX1" fmla="*/ 2557822 w 2778684"/>
              <a:gd name="connsiteY1" fmla="*/ 4775 h 3783891"/>
              <a:gd name="connsiteX2" fmla="*/ 2778684 w 2778684"/>
              <a:gd name="connsiteY2" fmla="*/ 180076 h 3783891"/>
              <a:gd name="connsiteX3" fmla="*/ 2778684 w 2778684"/>
              <a:gd name="connsiteY3" fmla="*/ 3603891 h 3783891"/>
              <a:gd name="connsiteX4" fmla="*/ 2598684 w 2778684"/>
              <a:gd name="connsiteY4" fmla="*/ 3783891 h 3783891"/>
              <a:gd name="connsiteX5" fmla="*/ 180000 w 2778684"/>
              <a:gd name="connsiteY5" fmla="*/ 3783891 h 3783891"/>
              <a:gd name="connsiteX6" fmla="*/ 0 w 2778684"/>
              <a:gd name="connsiteY6" fmla="*/ 3603891 h 3783891"/>
              <a:gd name="connsiteX7" fmla="*/ 0 w 2778684"/>
              <a:gd name="connsiteY7" fmla="*/ 743861 h 3783891"/>
              <a:gd name="connsiteX8" fmla="*/ 139138 w 2778684"/>
              <a:gd name="connsiteY8" fmla="*/ 568560 h 37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684" h="3783891">
                <a:moveTo>
                  <a:pt x="139138" y="568560"/>
                </a:moveTo>
                <a:lnTo>
                  <a:pt x="2557822" y="4775"/>
                </a:lnTo>
                <a:cubicBezTo>
                  <a:pt x="2670682" y="-21532"/>
                  <a:pt x="2778684" y="64190"/>
                  <a:pt x="2778684" y="180076"/>
                </a:cubicBezTo>
                <a:lnTo>
                  <a:pt x="2778684" y="3603891"/>
                </a:lnTo>
                <a:cubicBezTo>
                  <a:pt x="2778684" y="3703251"/>
                  <a:pt x="2698044" y="3783891"/>
                  <a:pt x="2598684" y="3783891"/>
                </a:cubicBezTo>
                <a:lnTo>
                  <a:pt x="180000" y="3783891"/>
                </a:lnTo>
                <a:cubicBezTo>
                  <a:pt x="80640" y="3783891"/>
                  <a:pt x="0" y="3703251"/>
                  <a:pt x="0" y="3603891"/>
                </a:cubicBezTo>
                <a:lnTo>
                  <a:pt x="0" y="743861"/>
                </a:lnTo>
                <a:cubicBezTo>
                  <a:pt x="0" y="660140"/>
                  <a:pt x="57603" y="587566"/>
                  <a:pt x="139138" y="568560"/>
                </a:cubicBezTo>
              </a:path>
            </a:pathLst>
          </a:custGeom>
          <a:ln>
            <a:gradFill>
              <a:gsLst>
                <a:gs pos="0">
                  <a:schemeClr val="bg1">
                    <a:alpha val="1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0" name="组合 9"/>
          <p:cNvGrpSpPr/>
          <p:nvPr/>
        </p:nvGrpSpPr>
        <p:grpSpPr>
          <a:xfrm>
            <a:off x="554355" y="2758440"/>
            <a:ext cx="2092325" cy="1598930"/>
            <a:chOff x="873" y="4344"/>
            <a:chExt cx="3295" cy="2518"/>
          </a:xfrm>
        </p:grpSpPr>
        <p:sp>
          <p:nvSpPr>
            <p:cNvPr id="80" name="文本框 79"/>
            <p:cNvSpPr txBox="1"/>
            <p:nvPr/>
          </p:nvSpPr>
          <p:spPr>
            <a:xfrm>
              <a:off x="1454" y="4344"/>
              <a:ext cx="2204"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rPr>
                <a:t>01</a:t>
              </a:r>
              <a:endPar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endParaRPr>
            </a:p>
          </p:txBody>
        </p:sp>
        <p:sp>
          <p:nvSpPr>
            <p:cNvPr id="82" name="文本框 81"/>
            <p:cNvSpPr txBox="1"/>
            <p:nvPr/>
          </p:nvSpPr>
          <p:spPr>
            <a:xfrm>
              <a:off x="970" y="5903"/>
              <a:ext cx="3173"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项目简介</a:t>
              </a:r>
              <a:endPar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cxnSp>
          <p:nvCxnSpPr>
            <p:cNvPr id="84" name="直接连接符 83"/>
            <p:cNvCxnSpPr/>
            <p:nvPr/>
          </p:nvCxnSpPr>
          <p:spPr>
            <a:xfrm>
              <a:off x="873" y="5263"/>
              <a:ext cx="3295"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296" y="6862"/>
              <a:ext cx="44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useBgFill="1">
        <p:nvSpPr>
          <p:cNvPr id="2" name="矩形 53"/>
          <p:cNvSpPr/>
          <p:nvPr/>
        </p:nvSpPr>
        <p:spPr>
          <a:xfrm>
            <a:off x="2870835" y="2330450"/>
            <a:ext cx="2054860" cy="3018790"/>
          </a:xfrm>
          <a:custGeom>
            <a:avLst/>
            <a:gdLst>
              <a:gd name="connsiteX0" fmla="*/ 139138 w 2778684"/>
              <a:gd name="connsiteY0" fmla="*/ 568560 h 3783891"/>
              <a:gd name="connsiteX1" fmla="*/ 2557822 w 2778684"/>
              <a:gd name="connsiteY1" fmla="*/ 4775 h 3783891"/>
              <a:gd name="connsiteX2" fmla="*/ 2778684 w 2778684"/>
              <a:gd name="connsiteY2" fmla="*/ 180076 h 3783891"/>
              <a:gd name="connsiteX3" fmla="*/ 2778684 w 2778684"/>
              <a:gd name="connsiteY3" fmla="*/ 3603891 h 3783891"/>
              <a:gd name="connsiteX4" fmla="*/ 2598684 w 2778684"/>
              <a:gd name="connsiteY4" fmla="*/ 3783891 h 3783891"/>
              <a:gd name="connsiteX5" fmla="*/ 180000 w 2778684"/>
              <a:gd name="connsiteY5" fmla="*/ 3783891 h 3783891"/>
              <a:gd name="connsiteX6" fmla="*/ 0 w 2778684"/>
              <a:gd name="connsiteY6" fmla="*/ 3603891 h 3783891"/>
              <a:gd name="connsiteX7" fmla="*/ 0 w 2778684"/>
              <a:gd name="connsiteY7" fmla="*/ 743861 h 3783891"/>
              <a:gd name="connsiteX8" fmla="*/ 139138 w 2778684"/>
              <a:gd name="connsiteY8" fmla="*/ 568560 h 37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684" h="3783891">
                <a:moveTo>
                  <a:pt x="139138" y="568560"/>
                </a:moveTo>
                <a:lnTo>
                  <a:pt x="2557822" y="4775"/>
                </a:lnTo>
                <a:cubicBezTo>
                  <a:pt x="2670682" y="-21532"/>
                  <a:pt x="2778684" y="64190"/>
                  <a:pt x="2778684" y="180076"/>
                </a:cubicBezTo>
                <a:lnTo>
                  <a:pt x="2778684" y="3603891"/>
                </a:lnTo>
                <a:cubicBezTo>
                  <a:pt x="2778684" y="3703251"/>
                  <a:pt x="2698044" y="3783891"/>
                  <a:pt x="2598684" y="3783891"/>
                </a:cubicBezTo>
                <a:lnTo>
                  <a:pt x="180000" y="3783891"/>
                </a:lnTo>
                <a:cubicBezTo>
                  <a:pt x="80640" y="3783891"/>
                  <a:pt x="0" y="3703251"/>
                  <a:pt x="0" y="3603891"/>
                </a:cubicBezTo>
                <a:lnTo>
                  <a:pt x="0" y="743861"/>
                </a:lnTo>
                <a:cubicBezTo>
                  <a:pt x="0" y="660140"/>
                  <a:pt x="57603" y="587566"/>
                  <a:pt x="139138" y="568560"/>
                </a:cubicBezTo>
              </a:path>
            </a:pathLst>
          </a:custGeom>
          <a:ln>
            <a:gradFill>
              <a:gsLst>
                <a:gs pos="0">
                  <a:schemeClr val="bg1">
                    <a:alpha val="1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useBgFill="1">
        <p:nvSpPr>
          <p:cNvPr id="3" name="矩形 53"/>
          <p:cNvSpPr/>
          <p:nvPr/>
        </p:nvSpPr>
        <p:spPr>
          <a:xfrm>
            <a:off x="5149850" y="2330450"/>
            <a:ext cx="2054860" cy="3018790"/>
          </a:xfrm>
          <a:custGeom>
            <a:avLst/>
            <a:gdLst>
              <a:gd name="connsiteX0" fmla="*/ 139138 w 2778684"/>
              <a:gd name="connsiteY0" fmla="*/ 568560 h 3783891"/>
              <a:gd name="connsiteX1" fmla="*/ 2557822 w 2778684"/>
              <a:gd name="connsiteY1" fmla="*/ 4775 h 3783891"/>
              <a:gd name="connsiteX2" fmla="*/ 2778684 w 2778684"/>
              <a:gd name="connsiteY2" fmla="*/ 180076 h 3783891"/>
              <a:gd name="connsiteX3" fmla="*/ 2778684 w 2778684"/>
              <a:gd name="connsiteY3" fmla="*/ 3603891 h 3783891"/>
              <a:gd name="connsiteX4" fmla="*/ 2598684 w 2778684"/>
              <a:gd name="connsiteY4" fmla="*/ 3783891 h 3783891"/>
              <a:gd name="connsiteX5" fmla="*/ 180000 w 2778684"/>
              <a:gd name="connsiteY5" fmla="*/ 3783891 h 3783891"/>
              <a:gd name="connsiteX6" fmla="*/ 0 w 2778684"/>
              <a:gd name="connsiteY6" fmla="*/ 3603891 h 3783891"/>
              <a:gd name="connsiteX7" fmla="*/ 0 w 2778684"/>
              <a:gd name="connsiteY7" fmla="*/ 743861 h 3783891"/>
              <a:gd name="connsiteX8" fmla="*/ 139138 w 2778684"/>
              <a:gd name="connsiteY8" fmla="*/ 568560 h 37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684" h="3783891">
                <a:moveTo>
                  <a:pt x="139138" y="568560"/>
                </a:moveTo>
                <a:lnTo>
                  <a:pt x="2557822" y="4775"/>
                </a:lnTo>
                <a:cubicBezTo>
                  <a:pt x="2670682" y="-21532"/>
                  <a:pt x="2778684" y="64190"/>
                  <a:pt x="2778684" y="180076"/>
                </a:cubicBezTo>
                <a:lnTo>
                  <a:pt x="2778684" y="3603891"/>
                </a:lnTo>
                <a:cubicBezTo>
                  <a:pt x="2778684" y="3703251"/>
                  <a:pt x="2698044" y="3783891"/>
                  <a:pt x="2598684" y="3783891"/>
                </a:cubicBezTo>
                <a:lnTo>
                  <a:pt x="180000" y="3783891"/>
                </a:lnTo>
                <a:cubicBezTo>
                  <a:pt x="80640" y="3783891"/>
                  <a:pt x="0" y="3703251"/>
                  <a:pt x="0" y="3603891"/>
                </a:cubicBezTo>
                <a:lnTo>
                  <a:pt x="0" y="743861"/>
                </a:lnTo>
                <a:cubicBezTo>
                  <a:pt x="0" y="660140"/>
                  <a:pt x="57603" y="587566"/>
                  <a:pt x="139138" y="568560"/>
                </a:cubicBezTo>
              </a:path>
            </a:pathLst>
          </a:custGeom>
          <a:ln>
            <a:gradFill>
              <a:gsLst>
                <a:gs pos="0">
                  <a:schemeClr val="bg1">
                    <a:alpha val="1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useBgFill="1">
        <p:nvSpPr>
          <p:cNvPr id="8" name="矩形 53"/>
          <p:cNvSpPr/>
          <p:nvPr/>
        </p:nvSpPr>
        <p:spPr>
          <a:xfrm>
            <a:off x="7428865" y="2330450"/>
            <a:ext cx="2054860" cy="3018790"/>
          </a:xfrm>
          <a:custGeom>
            <a:avLst/>
            <a:gdLst>
              <a:gd name="connsiteX0" fmla="*/ 139138 w 2778684"/>
              <a:gd name="connsiteY0" fmla="*/ 568560 h 3783891"/>
              <a:gd name="connsiteX1" fmla="*/ 2557822 w 2778684"/>
              <a:gd name="connsiteY1" fmla="*/ 4775 h 3783891"/>
              <a:gd name="connsiteX2" fmla="*/ 2778684 w 2778684"/>
              <a:gd name="connsiteY2" fmla="*/ 180076 h 3783891"/>
              <a:gd name="connsiteX3" fmla="*/ 2778684 w 2778684"/>
              <a:gd name="connsiteY3" fmla="*/ 3603891 h 3783891"/>
              <a:gd name="connsiteX4" fmla="*/ 2598684 w 2778684"/>
              <a:gd name="connsiteY4" fmla="*/ 3783891 h 3783891"/>
              <a:gd name="connsiteX5" fmla="*/ 180000 w 2778684"/>
              <a:gd name="connsiteY5" fmla="*/ 3783891 h 3783891"/>
              <a:gd name="connsiteX6" fmla="*/ 0 w 2778684"/>
              <a:gd name="connsiteY6" fmla="*/ 3603891 h 3783891"/>
              <a:gd name="connsiteX7" fmla="*/ 0 w 2778684"/>
              <a:gd name="connsiteY7" fmla="*/ 743861 h 3783891"/>
              <a:gd name="connsiteX8" fmla="*/ 139138 w 2778684"/>
              <a:gd name="connsiteY8" fmla="*/ 568560 h 37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684" h="3783891">
                <a:moveTo>
                  <a:pt x="139138" y="568560"/>
                </a:moveTo>
                <a:lnTo>
                  <a:pt x="2557822" y="4775"/>
                </a:lnTo>
                <a:cubicBezTo>
                  <a:pt x="2670682" y="-21532"/>
                  <a:pt x="2778684" y="64190"/>
                  <a:pt x="2778684" y="180076"/>
                </a:cubicBezTo>
                <a:lnTo>
                  <a:pt x="2778684" y="3603891"/>
                </a:lnTo>
                <a:cubicBezTo>
                  <a:pt x="2778684" y="3703251"/>
                  <a:pt x="2698044" y="3783891"/>
                  <a:pt x="2598684" y="3783891"/>
                </a:cubicBezTo>
                <a:lnTo>
                  <a:pt x="180000" y="3783891"/>
                </a:lnTo>
                <a:cubicBezTo>
                  <a:pt x="80640" y="3783891"/>
                  <a:pt x="0" y="3703251"/>
                  <a:pt x="0" y="3603891"/>
                </a:cubicBezTo>
                <a:lnTo>
                  <a:pt x="0" y="743861"/>
                </a:lnTo>
                <a:cubicBezTo>
                  <a:pt x="0" y="660140"/>
                  <a:pt x="57603" y="587566"/>
                  <a:pt x="139138" y="568560"/>
                </a:cubicBezTo>
              </a:path>
            </a:pathLst>
          </a:custGeom>
          <a:ln>
            <a:gradFill>
              <a:gsLst>
                <a:gs pos="0">
                  <a:schemeClr val="bg1">
                    <a:alpha val="1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useBgFill="1">
        <p:nvSpPr>
          <p:cNvPr id="9" name="矩形 53"/>
          <p:cNvSpPr/>
          <p:nvPr/>
        </p:nvSpPr>
        <p:spPr>
          <a:xfrm>
            <a:off x="9707880" y="2330450"/>
            <a:ext cx="2054860" cy="3018790"/>
          </a:xfrm>
          <a:custGeom>
            <a:avLst/>
            <a:gdLst>
              <a:gd name="connsiteX0" fmla="*/ 139138 w 2778684"/>
              <a:gd name="connsiteY0" fmla="*/ 568560 h 3783891"/>
              <a:gd name="connsiteX1" fmla="*/ 2557822 w 2778684"/>
              <a:gd name="connsiteY1" fmla="*/ 4775 h 3783891"/>
              <a:gd name="connsiteX2" fmla="*/ 2778684 w 2778684"/>
              <a:gd name="connsiteY2" fmla="*/ 180076 h 3783891"/>
              <a:gd name="connsiteX3" fmla="*/ 2778684 w 2778684"/>
              <a:gd name="connsiteY3" fmla="*/ 3603891 h 3783891"/>
              <a:gd name="connsiteX4" fmla="*/ 2598684 w 2778684"/>
              <a:gd name="connsiteY4" fmla="*/ 3783891 h 3783891"/>
              <a:gd name="connsiteX5" fmla="*/ 180000 w 2778684"/>
              <a:gd name="connsiteY5" fmla="*/ 3783891 h 3783891"/>
              <a:gd name="connsiteX6" fmla="*/ 0 w 2778684"/>
              <a:gd name="connsiteY6" fmla="*/ 3603891 h 3783891"/>
              <a:gd name="connsiteX7" fmla="*/ 0 w 2778684"/>
              <a:gd name="connsiteY7" fmla="*/ 743861 h 3783891"/>
              <a:gd name="connsiteX8" fmla="*/ 139138 w 2778684"/>
              <a:gd name="connsiteY8" fmla="*/ 568560 h 37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684" h="3783891">
                <a:moveTo>
                  <a:pt x="139138" y="568560"/>
                </a:moveTo>
                <a:lnTo>
                  <a:pt x="2557822" y="4775"/>
                </a:lnTo>
                <a:cubicBezTo>
                  <a:pt x="2670682" y="-21532"/>
                  <a:pt x="2778684" y="64190"/>
                  <a:pt x="2778684" y="180076"/>
                </a:cubicBezTo>
                <a:lnTo>
                  <a:pt x="2778684" y="3603891"/>
                </a:lnTo>
                <a:cubicBezTo>
                  <a:pt x="2778684" y="3703251"/>
                  <a:pt x="2698044" y="3783891"/>
                  <a:pt x="2598684" y="3783891"/>
                </a:cubicBezTo>
                <a:lnTo>
                  <a:pt x="180000" y="3783891"/>
                </a:lnTo>
                <a:cubicBezTo>
                  <a:pt x="80640" y="3783891"/>
                  <a:pt x="0" y="3703251"/>
                  <a:pt x="0" y="3603891"/>
                </a:cubicBezTo>
                <a:lnTo>
                  <a:pt x="0" y="743861"/>
                </a:lnTo>
                <a:cubicBezTo>
                  <a:pt x="0" y="660140"/>
                  <a:pt x="57603" y="587566"/>
                  <a:pt x="139138" y="568560"/>
                </a:cubicBezTo>
              </a:path>
            </a:pathLst>
          </a:custGeom>
          <a:ln>
            <a:gradFill>
              <a:gsLst>
                <a:gs pos="0">
                  <a:schemeClr val="bg1">
                    <a:alpha val="1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1" name="组合 10"/>
          <p:cNvGrpSpPr/>
          <p:nvPr/>
        </p:nvGrpSpPr>
        <p:grpSpPr>
          <a:xfrm>
            <a:off x="2852420" y="2769870"/>
            <a:ext cx="2092325" cy="1598930"/>
            <a:chOff x="873" y="4344"/>
            <a:chExt cx="3295" cy="2518"/>
          </a:xfrm>
        </p:grpSpPr>
        <p:sp>
          <p:nvSpPr>
            <p:cNvPr id="12" name="文本框 11"/>
            <p:cNvSpPr txBox="1"/>
            <p:nvPr/>
          </p:nvSpPr>
          <p:spPr>
            <a:xfrm>
              <a:off x="1454" y="4344"/>
              <a:ext cx="2204" cy="919"/>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rPr>
                <a:t>02</a:t>
              </a:r>
              <a:endPar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endParaRPr>
            </a:p>
          </p:txBody>
        </p:sp>
        <p:sp>
          <p:nvSpPr>
            <p:cNvPr id="13" name="文本框 12"/>
            <p:cNvSpPr txBox="1"/>
            <p:nvPr/>
          </p:nvSpPr>
          <p:spPr>
            <a:xfrm>
              <a:off x="970" y="5903"/>
              <a:ext cx="3173" cy="919"/>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团队介绍</a:t>
              </a:r>
              <a:endPar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cxnSp>
          <p:nvCxnSpPr>
            <p:cNvPr id="14" name="直接连接符 13"/>
            <p:cNvCxnSpPr/>
            <p:nvPr/>
          </p:nvCxnSpPr>
          <p:spPr>
            <a:xfrm>
              <a:off x="873" y="5263"/>
              <a:ext cx="3295"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296" y="6862"/>
              <a:ext cx="44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108575" y="2769870"/>
            <a:ext cx="2092325" cy="1598930"/>
            <a:chOff x="873" y="4344"/>
            <a:chExt cx="3295" cy="2518"/>
          </a:xfrm>
        </p:grpSpPr>
        <p:sp>
          <p:nvSpPr>
            <p:cNvPr id="20" name="文本框 19"/>
            <p:cNvSpPr txBox="1"/>
            <p:nvPr/>
          </p:nvSpPr>
          <p:spPr>
            <a:xfrm>
              <a:off x="1454" y="4344"/>
              <a:ext cx="2204"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rPr>
                <a:t>03</a:t>
              </a:r>
              <a:endPar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endParaRPr>
            </a:p>
          </p:txBody>
        </p:sp>
        <p:sp>
          <p:nvSpPr>
            <p:cNvPr id="21" name="文本框 20"/>
            <p:cNvSpPr txBox="1"/>
            <p:nvPr/>
          </p:nvSpPr>
          <p:spPr>
            <a:xfrm>
              <a:off x="970" y="5903"/>
              <a:ext cx="3173"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产品</a:t>
              </a: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展示</a:t>
              </a:r>
              <a:endPar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cxnSp>
          <p:nvCxnSpPr>
            <p:cNvPr id="28" name="直接连接符 27"/>
            <p:cNvCxnSpPr/>
            <p:nvPr/>
          </p:nvCxnSpPr>
          <p:spPr>
            <a:xfrm>
              <a:off x="873" y="5263"/>
              <a:ext cx="3295"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96" y="6862"/>
              <a:ext cx="44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387590" y="2769870"/>
            <a:ext cx="2092325" cy="1598930"/>
            <a:chOff x="873" y="4344"/>
            <a:chExt cx="3295" cy="2518"/>
          </a:xfrm>
        </p:grpSpPr>
        <p:sp>
          <p:nvSpPr>
            <p:cNvPr id="31" name="文本框 30"/>
            <p:cNvSpPr txBox="1"/>
            <p:nvPr/>
          </p:nvSpPr>
          <p:spPr>
            <a:xfrm>
              <a:off x="1454" y="4344"/>
              <a:ext cx="2204"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rPr>
                <a:t>04</a:t>
              </a:r>
              <a:endPar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endParaRPr>
            </a:p>
          </p:txBody>
        </p:sp>
        <p:sp>
          <p:nvSpPr>
            <p:cNvPr id="32" name="文本框 31"/>
            <p:cNvSpPr txBox="1"/>
            <p:nvPr/>
          </p:nvSpPr>
          <p:spPr>
            <a:xfrm>
              <a:off x="970" y="5903"/>
              <a:ext cx="3173"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技术</a:t>
              </a: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亮点</a:t>
              </a:r>
              <a:endPar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cxnSp>
          <p:nvCxnSpPr>
            <p:cNvPr id="33" name="直接连接符 32"/>
            <p:cNvCxnSpPr/>
            <p:nvPr/>
          </p:nvCxnSpPr>
          <p:spPr>
            <a:xfrm>
              <a:off x="873" y="5263"/>
              <a:ext cx="3295"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296" y="6862"/>
              <a:ext cx="44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9662795" y="2769870"/>
            <a:ext cx="2092325" cy="1598930"/>
            <a:chOff x="873" y="4344"/>
            <a:chExt cx="3295" cy="2518"/>
          </a:xfrm>
        </p:grpSpPr>
        <p:sp>
          <p:nvSpPr>
            <p:cNvPr id="36" name="文本框 35"/>
            <p:cNvSpPr txBox="1"/>
            <p:nvPr/>
          </p:nvSpPr>
          <p:spPr>
            <a:xfrm>
              <a:off x="1454" y="4344"/>
              <a:ext cx="2204"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rPr>
                <a:t>05</a:t>
              </a:r>
              <a:endParaRPr kumimoji="0" lang="en-US" altLang="zh-CN" sz="3200" b="0" i="0" u="none" strike="noStrike" kern="1200" cap="none" spc="0" normalizeH="0" baseline="0" noProof="0" dirty="0">
                <a:ln w="12700">
                  <a:noFill/>
                </a:ln>
                <a:solidFill>
                  <a:schemeClr val="bg1"/>
                </a:solidFill>
                <a:effectLst/>
                <a:uLnTx/>
                <a:uFillTx/>
                <a:latin typeface="微软雅黑 Light" panose="020B0502040204020203" charset="-122"/>
                <a:ea typeface="微软雅黑 Light" panose="020B0502040204020203" charset="-122"/>
                <a:cs typeface="Calibri" panose="020F0502020204030204" pitchFamily="34" charset="0"/>
              </a:endParaRPr>
            </a:p>
          </p:txBody>
        </p:sp>
        <p:sp>
          <p:nvSpPr>
            <p:cNvPr id="37" name="文本框 36"/>
            <p:cNvSpPr txBox="1"/>
            <p:nvPr/>
          </p:nvSpPr>
          <p:spPr>
            <a:xfrm>
              <a:off x="970" y="5903"/>
              <a:ext cx="3173" cy="9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项目</a:t>
              </a:r>
              <a:r>
                <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总结</a:t>
              </a:r>
              <a:endParaRPr kumimoji="0" lang="zh-CN" altLang="en-US" sz="3200" b="0"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cxnSp>
          <p:nvCxnSpPr>
            <p:cNvPr id="38" name="直接连接符 37"/>
            <p:cNvCxnSpPr/>
            <p:nvPr/>
          </p:nvCxnSpPr>
          <p:spPr>
            <a:xfrm>
              <a:off x="873" y="5263"/>
              <a:ext cx="3295"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296" y="6862"/>
              <a:ext cx="448"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 name="图片 15" descr="icon_blue3"/>
          <p:cNvPicPr>
            <a:picLocks noChangeAspect="1"/>
          </p:cNvPicPr>
          <p:nvPr/>
        </p:nvPicPr>
        <p:blipFill>
          <a:blip r:embed="rId2"/>
          <a:stretch>
            <a:fillRect/>
          </a:stretch>
        </p:blipFill>
        <p:spPr>
          <a:xfrm>
            <a:off x="331470" y="179705"/>
            <a:ext cx="1410970" cy="854075"/>
          </a:xfrm>
          <a:prstGeom prst="rect">
            <a:avLst/>
          </a:prstGeom>
          <a:effectLst>
            <a:innerShdw blurRad="25400" dist="38100" dir="13500000">
              <a:prstClr val="black">
                <a:alpha val="32000"/>
              </a:prstClr>
            </a:innerShdw>
          </a:effectLst>
        </p:spPr>
      </p:pic>
      <p:grpSp>
        <p:nvGrpSpPr>
          <p:cNvPr id="22" name="组合 21"/>
          <p:cNvGrpSpPr/>
          <p:nvPr/>
        </p:nvGrpSpPr>
        <p:grpSpPr>
          <a:xfrm rot="13365221">
            <a:off x="3645434" y="63574"/>
            <a:ext cx="1353890" cy="1548474"/>
            <a:chOff x="10810740" y="2663466"/>
            <a:chExt cx="1050310" cy="1201264"/>
          </a:xfrm>
          <a:solidFill>
            <a:srgbClr val="121416"/>
          </a:soli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04" name="组合 103"/>
          <p:cNvGrpSpPr/>
          <p:nvPr/>
        </p:nvGrpSpPr>
        <p:grpSpPr>
          <a:xfrm>
            <a:off x="10159552" y="182829"/>
            <a:ext cx="1217223" cy="1066415"/>
            <a:chOff x="9410941" y="653012"/>
            <a:chExt cx="2055787" cy="1801080"/>
          </a:xfrm>
          <a:solidFill>
            <a:srgbClr val="121416"/>
          </a:solidFill>
        </p:grpSpPr>
        <p:sp>
          <p:nvSpPr>
            <p:cNvPr id="105"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06"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 name="组合 3"/>
          <p:cNvGrpSpPr/>
          <p:nvPr/>
        </p:nvGrpSpPr>
        <p:grpSpPr>
          <a:xfrm>
            <a:off x="5332411" y="6076678"/>
            <a:ext cx="1543368" cy="1958153"/>
            <a:chOff x="8783472" y="3813017"/>
            <a:chExt cx="951470" cy="1207180"/>
          </a:xfrm>
          <a:solidFill>
            <a:srgbClr val="121416"/>
          </a:solidFill>
        </p:grpSpPr>
        <p:sp>
          <p:nvSpPr>
            <p:cNvPr id="1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43" name="文本框 42"/>
          <p:cNvSpPr txBox="1"/>
          <p:nvPr/>
        </p:nvSpPr>
        <p:spPr>
          <a:xfrm>
            <a:off x="3921125" y="179705"/>
            <a:ext cx="3980180" cy="829945"/>
          </a:xfrm>
          <a:prstGeom prst="rect">
            <a:avLst/>
          </a:prstGeom>
          <a:noFill/>
        </p:spPr>
        <p:txBody>
          <a:bodyPr wrap="none" rtlCol="0">
            <a:spAutoFit/>
          </a:bodyPr>
          <a:p>
            <a:r>
              <a:rPr lang="en-US" altLang="zh-CN" sz="4800" b="1" i="1">
                <a:solidFill>
                  <a:schemeClr val="bg1"/>
                </a:solidFill>
                <a:latin typeface="微软雅黑 Light" panose="020B0502040204020203" charset="-122"/>
                <a:ea typeface="微软雅黑 Light" panose="020B0502040204020203" charset="-122"/>
                <a:cs typeface="微软雅黑 Light" panose="020B0502040204020203" charset="-122"/>
              </a:rPr>
              <a:t>Nice To See U</a:t>
            </a:r>
            <a:endParaRPr lang="en-US" altLang="zh-CN" sz="4800" b="1" i="1">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 name="矩形 50"/>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278014" y="513984"/>
            <a:ext cx="5476306" cy="5479572"/>
            <a:chOff x="8509937" y="5189807"/>
            <a:chExt cx="2055787" cy="2057015"/>
          </a:xfrm>
          <a:gradFill>
            <a:gsLst>
              <a:gs pos="0">
                <a:srgbClr val="0066FF"/>
              </a:gs>
              <a:gs pos="100000">
                <a:schemeClr val="accent5">
                  <a:lumMod val="75000"/>
                </a:schemeClr>
              </a:gs>
            </a:gsLst>
            <a:lin ang="2700000" scaled="1"/>
          </a:gradFill>
        </p:grpSpPr>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rot="5400000">
            <a:off x="-4959653" y="4004329"/>
            <a:ext cx="8637612" cy="863761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3" name="等腰三角形 72"/>
          <p:cNvSpPr/>
          <p:nvPr/>
        </p:nvSpPr>
        <p:spPr>
          <a:xfrm>
            <a:off x="-20342" y="-116140"/>
            <a:ext cx="12191999" cy="6903722"/>
          </a:xfrm>
          <a:prstGeom prst="triangle">
            <a:avLst>
              <a:gd name="adj" fmla="val 0"/>
            </a:avLst>
          </a:prstGeom>
          <a:ln>
            <a:gradFill>
              <a:gsLst>
                <a:gs pos="0">
                  <a:schemeClr val="bg1">
                    <a:alpha val="10000"/>
                  </a:schemeClr>
                </a:gs>
                <a:gs pos="100000">
                  <a:schemeClr val="bg1">
                    <a:alpha val="40000"/>
                  </a:schemeClr>
                </a:gs>
              </a:gsLst>
              <a:lin ang="5400000" scaled="1"/>
            </a:gradFill>
          </a:ln>
          <a:effectLst>
            <a:outerShdw blurRad="254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直接连接符 73"/>
          <p:cNvCxnSpPr/>
          <p:nvPr/>
        </p:nvCxnSpPr>
        <p:spPr>
          <a:xfrm>
            <a:off x="750352" y="5652367"/>
            <a:ext cx="3258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144604" y="3939362"/>
            <a:ext cx="4538061"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项目</a:t>
            </a: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总结</a:t>
            </a:r>
            <a:endPar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endParaRPr>
          </a:p>
        </p:txBody>
      </p:sp>
      <p:grpSp>
        <p:nvGrpSpPr>
          <p:cNvPr id="83" name="组合 82"/>
          <p:cNvGrpSpPr/>
          <p:nvPr/>
        </p:nvGrpSpPr>
        <p:grpSpPr>
          <a:xfrm>
            <a:off x="10628289" y="4035403"/>
            <a:ext cx="1543368" cy="1958153"/>
            <a:chOff x="8783472" y="3813017"/>
            <a:chExt cx="951470" cy="1207180"/>
          </a:xfrm>
          <a:solidFill>
            <a:srgbClr val="181A1D"/>
          </a:solidFill>
        </p:grpSpPr>
        <p:sp>
          <p:nvSpPr>
            <p:cNvPr id="8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235195" y="2164932"/>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2" name="组合 91"/>
          <p:cNvGrpSpPr/>
          <p:nvPr/>
        </p:nvGrpSpPr>
        <p:grpSpPr>
          <a:xfrm>
            <a:off x="6226882" y="308403"/>
            <a:ext cx="1547780" cy="1356018"/>
            <a:chOff x="9410941" y="653012"/>
            <a:chExt cx="2055787" cy="1801080"/>
          </a:xfrm>
          <a:solidFill>
            <a:srgbClr val="181A1D"/>
          </a:solidFill>
        </p:grpSpPr>
        <p:sp>
          <p:nvSpPr>
            <p:cNvPr id="93"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4"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5" name="组合 94"/>
          <p:cNvGrpSpPr/>
          <p:nvPr/>
        </p:nvGrpSpPr>
        <p:grpSpPr>
          <a:xfrm>
            <a:off x="10505792" y="72500"/>
            <a:ext cx="2354108" cy="2180871"/>
            <a:chOff x="8675155" y="4116818"/>
            <a:chExt cx="1455816" cy="1425145"/>
          </a:xfrm>
          <a:solidFill>
            <a:srgbClr val="181A1D"/>
          </a:solidFill>
        </p:grpSpPr>
        <p:sp>
          <p:nvSpPr>
            <p:cNvPr id="9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文本框 5"/>
          <p:cNvSpPr txBox="1"/>
          <p:nvPr/>
        </p:nvSpPr>
        <p:spPr>
          <a:xfrm>
            <a:off x="750570" y="2551430"/>
            <a:ext cx="2823845" cy="1568450"/>
          </a:xfrm>
          <a:prstGeom prst="rect">
            <a:avLst/>
          </a:prstGeom>
          <a:noFill/>
        </p:spPr>
        <p:txBody>
          <a:bodyPr wrap="square" rtlCol="0">
            <a:spAutoFit/>
          </a:bodyPr>
          <a:p>
            <a:r>
              <a:rPr lang="en-US" altLang="zh-CN" sz="9600">
                <a:solidFill>
                  <a:schemeClr val="bg1"/>
                </a:solidFill>
                <a:latin typeface="微软雅黑 Light" panose="020B0502040204020203" charset="-122"/>
                <a:ea typeface="微软雅黑 Light" panose="020B0502040204020203" charset="-122"/>
              </a:rPr>
              <a:t>05</a:t>
            </a:r>
            <a:endParaRPr lang="en-US" altLang="zh-CN" sz="9600">
              <a:solidFill>
                <a:schemeClr val="bg1"/>
              </a:solidFill>
              <a:latin typeface="微软雅黑 Light" panose="020B0502040204020203" charset="-122"/>
              <a:ea typeface="微软雅黑 Light" panose="020B0502040204020203" charset="-122"/>
            </a:endParaRPr>
          </a:p>
        </p:txBody>
      </p:sp>
      <p:sp>
        <p:nvSpPr>
          <p:cNvPr id="5" name="文本框 4"/>
          <p:cNvSpPr txBox="1"/>
          <p:nvPr/>
        </p:nvSpPr>
        <p:spPr>
          <a:xfrm>
            <a:off x="750570" y="5788025"/>
            <a:ext cx="6489065" cy="460375"/>
          </a:xfrm>
          <a:prstGeom prst="rect">
            <a:avLst/>
          </a:prstGeom>
          <a:noFill/>
        </p:spPr>
        <p:txBody>
          <a:bodyPr wrap="square" rtlCol="0">
            <a:spAutoFit/>
          </a:bodyPr>
          <a:p>
            <a:r>
              <a:rPr lang="en-US" altLang="zh-CN" sz="2400" b="1">
                <a:solidFill>
                  <a:schemeClr val="bg1"/>
                </a:solidFill>
                <a:latin typeface="微软雅黑 Light" panose="020B0502040204020203" charset="-122"/>
                <a:ea typeface="微软雅黑 Light" panose="020B0502040204020203" charset="-122"/>
                <a:cs typeface="Arial Black" panose="020B0A04020102020204" charset="0"/>
              </a:rPr>
              <a:t>PART V    PROJECT SUMMARY</a:t>
            </a:r>
            <a:endParaRPr lang="en-US" altLang="zh-CN" sz="24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322062" y="2454092"/>
            <a:ext cx="7402790" cy="7402792"/>
            <a:chOff x="-1055155" y="4319007"/>
            <a:chExt cx="7402790" cy="7402792"/>
          </a:xfrm>
          <a:gradFill>
            <a:gsLst>
              <a:gs pos="0">
                <a:srgbClr val="0054D0"/>
              </a:gs>
              <a:gs pos="100000">
                <a:srgbClr val="0D69EE"/>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5" name="组合 24"/>
          <p:cNvGrpSpPr/>
          <p:nvPr/>
        </p:nvGrpSpPr>
        <p:grpSpPr>
          <a:xfrm>
            <a:off x="7221120" y="5282821"/>
            <a:ext cx="2507433" cy="2508931"/>
            <a:chOff x="8509937" y="5189807"/>
            <a:chExt cx="2055787" cy="2057015"/>
          </a:xfrm>
          <a:solidFill>
            <a:srgbClr val="121416"/>
          </a:solidFill>
        </p:grpSpPr>
        <p:sp>
          <p:nvSpPr>
            <p:cNvPr id="2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5" name="Rounded Rectangle 112-mask"/>
          <p:cNvSpPr/>
          <p:nvPr/>
        </p:nvSpPr>
        <p:spPr>
          <a:xfrm>
            <a:off x="493395" y="1280795"/>
            <a:ext cx="11142345" cy="4872990"/>
          </a:xfrm>
          <a:prstGeom prst="roundRect">
            <a:avLst>
              <a:gd name="adj" fmla="val 4921"/>
            </a:avLst>
          </a:prstGeom>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37" name="组合 36"/>
          <p:cNvGrpSpPr/>
          <p:nvPr/>
        </p:nvGrpSpPr>
        <p:grpSpPr>
          <a:xfrm>
            <a:off x="7799733" y="-987892"/>
            <a:ext cx="3330776" cy="2587908"/>
            <a:chOff x="13533051" y="-1862685"/>
            <a:chExt cx="1504033" cy="1518662"/>
          </a:xfrm>
          <a:solidFill>
            <a:srgbClr val="121416"/>
          </a:solidFill>
        </p:grpSpPr>
        <p:sp>
          <p:nvSpPr>
            <p:cNvPr id="38"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9"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9" name="组合 18"/>
          <p:cNvGrpSpPr/>
          <p:nvPr/>
        </p:nvGrpSpPr>
        <p:grpSpPr>
          <a:xfrm>
            <a:off x="9186404" y="2616244"/>
            <a:ext cx="2449583" cy="2269319"/>
            <a:chOff x="8675155" y="4116818"/>
            <a:chExt cx="1455816" cy="1425145"/>
          </a:xfrm>
          <a:solidFill>
            <a:srgbClr val="121416"/>
          </a:solidFill>
        </p:grpSpPr>
        <p:sp>
          <p:nvSpPr>
            <p:cNvPr id="5"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1"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106" name="Rounded Rectangle 112-mask-mask"/>
          <p:cNvSpPr/>
          <p:nvPr/>
        </p:nvSpPr>
        <p:spPr>
          <a:xfrm>
            <a:off x="494030" y="1281430"/>
            <a:ext cx="11141710" cy="4872355"/>
          </a:xfrm>
          <a:prstGeom prst="roundRect">
            <a:avLst>
              <a:gd name="adj" fmla="val 4921"/>
            </a:avLst>
          </a:prstGeom>
          <a:solidFill>
            <a:schemeClr val="bg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67" name="组合 66"/>
          <p:cNvGrpSpPr/>
          <p:nvPr/>
        </p:nvGrpSpPr>
        <p:grpSpPr>
          <a:xfrm>
            <a:off x="3235704" y="1084175"/>
            <a:ext cx="1239194" cy="1085662"/>
            <a:chOff x="9410941" y="653012"/>
            <a:chExt cx="2055787" cy="1801080"/>
          </a:xfrm>
          <a:solidFill>
            <a:srgbClr val="181A1D"/>
          </a:solidFill>
        </p:grpSpPr>
        <p:sp>
          <p:nvSpPr>
            <p:cNvPr id="68"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9"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1" name="组合 80"/>
          <p:cNvGrpSpPr/>
          <p:nvPr/>
        </p:nvGrpSpPr>
        <p:grpSpPr>
          <a:xfrm rot="18900000">
            <a:off x="5310677" y="-263973"/>
            <a:ext cx="1210600" cy="1139868"/>
            <a:chOff x="488293" y="6158547"/>
            <a:chExt cx="1626667" cy="1531624"/>
          </a:xfrm>
          <a:solidFill>
            <a:srgbClr val="181A1D"/>
          </a:solidFill>
        </p:grpSpPr>
        <p:sp>
          <p:nvSpPr>
            <p:cNvPr id="82"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3"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V    PROJECT SUMMARY</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34" name="组合 33"/>
          <p:cNvGrpSpPr/>
          <p:nvPr/>
        </p:nvGrpSpPr>
        <p:grpSpPr>
          <a:xfrm>
            <a:off x="11694922" y="239721"/>
            <a:ext cx="1828428" cy="1778086"/>
            <a:chOff x="14974211" y="-3395907"/>
            <a:chExt cx="1828428" cy="1778086"/>
          </a:xfrm>
          <a:solidFill>
            <a:srgbClr val="121416"/>
          </a:solidFill>
        </p:grpSpPr>
        <p:sp>
          <p:nvSpPr>
            <p:cNvPr id="35"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6"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8" name="组合 27"/>
          <p:cNvGrpSpPr/>
          <p:nvPr/>
        </p:nvGrpSpPr>
        <p:grpSpPr>
          <a:xfrm>
            <a:off x="11302213" y="5387670"/>
            <a:ext cx="1779573" cy="2600427"/>
            <a:chOff x="11248089" y="5062992"/>
            <a:chExt cx="1779573" cy="2600427"/>
          </a:xfrm>
          <a:solidFill>
            <a:srgbClr val="121416"/>
          </a:solidFill>
        </p:grpSpPr>
        <p:sp>
          <p:nvSpPr>
            <p:cNvPr id="29"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aphicFrame>
        <p:nvGraphicFramePr>
          <p:cNvPr id="6" name="表格 5"/>
          <p:cNvGraphicFramePr/>
          <p:nvPr>
            <p:custDataLst>
              <p:tags r:id="rId3"/>
            </p:custDataLst>
          </p:nvPr>
        </p:nvGraphicFramePr>
        <p:xfrm>
          <a:off x="1038225" y="1726565"/>
          <a:ext cx="10115550" cy="4013835"/>
        </p:xfrm>
        <a:graphic>
          <a:graphicData uri="http://schemas.openxmlformats.org/drawingml/2006/table">
            <a:tbl>
              <a:tblPr firstRow="1" bandRow="1">
                <a:tableStyleId>{5C22544A-7EE6-4342-B048-85BDC9FD1C3A}</a:tableStyleId>
              </a:tblPr>
              <a:tblGrid>
                <a:gridCol w="1685925"/>
                <a:gridCol w="1685925"/>
                <a:gridCol w="1685925"/>
                <a:gridCol w="1685925"/>
                <a:gridCol w="1685925"/>
                <a:gridCol w="1685925"/>
              </a:tblGrid>
              <a:tr h="512445">
                <a:tc>
                  <a:txBody>
                    <a:bodyPr/>
                    <a:p>
                      <a:pPr algn="ctr">
                        <a:buNone/>
                      </a:pPr>
                      <a:r>
                        <a:rPr lang="en-US" altLang="zh-CN" sz="2000">
                          <a:latin typeface="微软雅黑 Light" panose="020B0502040204020203" charset="-122"/>
                          <a:ea typeface="微软雅黑 Light" panose="020B0502040204020203" charset="-122"/>
                        </a:rPr>
                        <a:t>8.20</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c>
                  <a:txBody>
                    <a:bodyPr/>
                    <a:p>
                      <a:pPr algn="ctr">
                        <a:buNone/>
                      </a:pPr>
                      <a:r>
                        <a:rPr lang="en-US" altLang="zh-CN" sz="2000">
                          <a:latin typeface="微软雅黑 Light" panose="020B0502040204020203" charset="-122"/>
                          <a:ea typeface="微软雅黑 Light" panose="020B0502040204020203" charset="-122"/>
                        </a:rPr>
                        <a:t>8.21</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c>
                  <a:txBody>
                    <a:bodyPr/>
                    <a:p>
                      <a:pPr algn="ctr">
                        <a:buNone/>
                      </a:pPr>
                      <a:r>
                        <a:rPr lang="en-US" altLang="zh-CN" sz="2000">
                          <a:latin typeface="微软雅黑 Light" panose="020B0502040204020203" charset="-122"/>
                          <a:ea typeface="微软雅黑 Light" panose="020B0502040204020203" charset="-122"/>
                        </a:rPr>
                        <a:t>8.22</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c>
                  <a:txBody>
                    <a:bodyPr/>
                    <a:p>
                      <a:pPr algn="ctr">
                        <a:buNone/>
                      </a:pPr>
                      <a:r>
                        <a:rPr lang="en-US" altLang="zh-CN" sz="2000">
                          <a:latin typeface="微软雅黑 Light" panose="020B0502040204020203" charset="-122"/>
                          <a:ea typeface="微软雅黑 Light" panose="020B0502040204020203" charset="-122"/>
                        </a:rPr>
                        <a:t>8.23</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c>
                  <a:txBody>
                    <a:bodyPr/>
                    <a:p>
                      <a:pPr algn="ctr">
                        <a:buNone/>
                      </a:pPr>
                      <a:r>
                        <a:rPr lang="en-US" altLang="zh-CN" sz="2000">
                          <a:latin typeface="微软雅黑 Light" panose="020B0502040204020203" charset="-122"/>
                          <a:ea typeface="微软雅黑 Light" panose="020B0502040204020203" charset="-122"/>
                        </a:rPr>
                        <a:t>8.24</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c>
                  <a:txBody>
                    <a:bodyPr/>
                    <a:p>
                      <a:pPr algn="ctr">
                        <a:buNone/>
                      </a:pPr>
                      <a:r>
                        <a:rPr lang="en-US" altLang="zh-CN" sz="2000">
                          <a:latin typeface="微软雅黑 Light" panose="020B0502040204020203" charset="-122"/>
                          <a:ea typeface="微软雅黑 Light" panose="020B0502040204020203" charset="-122"/>
                        </a:rPr>
                        <a:t>8.25</a:t>
                      </a:r>
                      <a:endParaRPr lang="en-US" altLang="zh-CN" sz="2000">
                        <a:latin typeface="微软雅黑 Light" panose="020B0502040204020203" charset="-122"/>
                        <a:ea typeface="微软雅黑 Light" panose="020B0502040204020203" charset="-122"/>
                      </a:endParaRPr>
                    </a:p>
                  </a:txBody>
                  <a:tcPr>
                    <a:solidFill>
                      <a:srgbClr val="0062C6">
                        <a:alpha val="32000"/>
                      </a:srgbClr>
                    </a:solidFill>
                  </a:tcPr>
                </a:tc>
              </a:tr>
              <a:tr h="1706245">
                <a:tc>
                  <a:txBody>
                    <a:bodyPr/>
                    <a:p>
                      <a:pPr algn="l">
                        <a:buNone/>
                      </a:pPr>
                      <a:endParaRPr lang="en-US" altLang="zh-CN"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了解项目要求，完成</a:t>
                      </a:r>
                      <a:r>
                        <a:rPr lang="en-US" altLang="zh-CN" sz="1800">
                          <a:solidFill>
                            <a:schemeClr val="bg1"/>
                          </a:solidFill>
                          <a:latin typeface="微软雅黑 Light" panose="020B0502040204020203" charset="-122"/>
                          <a:ea typeface="微软雅黑 Light" panose="020B0502040204020203" charset="-122"/>
                        </a:rPr>
                        <a:t>Linux</a:t>
                      </a:r>
                      <a:r>
                        <a:rPr lang="zh-CN" altLang="en-US" sz="1800">
                          <a:solidFill>
                            <a:schemeClr val="bg1"/>
                          </a:solidFill>
                          <a:latin typeface="微软雅黑 Light" panose="020B0502040204020203" charset="-122"/>
                          <a:ea typeface="微软雅黑 Light" panose="020B0502040204020203" charset="-122"/>
                        </a:rPr>
                        <a:t>环境配置</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回顾所学内容，根据项目框架目的性学习</a:t>
                      </a:r>
                      <a:r>
                        <a:rPr lang="zh-CN" altLang="en-US" sz="1800">
                          <a:solidFill>
                            <a:schemeClr val="bg1"/>
                          </a:solidFill>
                          <a:latin typeface="微软雅黑 Light" panose="020B0502040204020203" charset="-122"/>
                          <a:ea typeface="微软雅黑 Light" panose="020B0502040204020203" charset="-122"/>
                        </a:rPr>
                        <a:t>相关编程技术</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基础功能</a:t>
                      </a:r>
                      <a:r>
                        <a:rPr lang="zh-CN" altLang="en-US" sz="1800">
                          <a:solidFill>
                            <a:schemeClr val="bg1"/>
                          </a:solidFill>
                          <a:latin typeface="微软雅黑 Light" panose="020B0502040204020203" charset="-122"/>
                          <a:ea typeface="微软雅黑 Light" panose="020B0502040204020203" charset="-122"/>
                        </a:rPr>
                        <a:t>开发</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附加功能开发</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整合所有内容，进行项目总结和最终</a:t>
                      </a:r>
                      <a:r>
                        <a:rPr lang="zh-CN" altLang="en-US" sz="1800">
                          <a:solidFill>
                            <a:schemeClr val="bg1"/>
                          </a:solidFill>
                          <a:latin typeface="微软雅黑 Light" panose="020B0502040204020203" charset="-122"/>
                          <a:ea typeface="微软雅黑 Light" panose="020B0502040204020203" charset="-122"/>
                        </a:rPr>
                        <a:t>优化</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进行项目</a:t>
                      </a:r>
                      <a:r>
                        <a:rPr lang="zh-CN" altLang="en-US" sz="1800">
                          <a:solidFill>
                            <a:schemeClr val="bg1"/>
                          </a:solidFill>
                          <a:latin typeface="微软雅黑 Light" panose="020B0502040204020203" charset="-122"/>
                          <a:ea typeface="微软雅黑 Light" panose="020B0502040204020203" charset="-122"/>
                        </a:rPr>
                        <a:t>答辩</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r>
              <a:tr h="1795145">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开会讨论项目框架和待实现功能目标，确定任务</a:t>
                      </a:r>
                      <a:r>
                        <a:rPr lang="zh-CN" altLang="en-US" sz="1800">
                          <a:solidFill>
                            <a:schemeClr val="bg1"/>
                          </a:solidFill>
                          <a:latin typeface="微软雅黑 Light" panose="020B0502040204020203" charset="-122"/>
                          <a:ea typeface="微软雅黑 Light" panose="020B0502040204020203" charset="-122"/>
                        </a:rPr>
                        <a:t>分配</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搭建</a:t>
                      </a:r>
                      <a:r>
                        <a:rPr lang="zh-CN" altLang="en-US" sz="1800">
                          <a:solidFill>
                            <a:schemeClr val="bg1"/>
                          </a:solidFill>
                          <a:latin typeface="微软雅黑 Light" panose="020B0502040204020203" charset="-122"/>
                          <a:ea typeface="微软雅黑 Light" panose="020B0502040204020203" charset="-122"/>
                        </a:rPr>
                        <a:t>基本框架</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基础功能开发、测试</a:t>
                      </a:r>
                      <a:r>
                        <a:rPr lang="en-US" altLang="zh-CN" sz="1800">
                          <a:solidFill>
                            <a:schemeClr val="bg1"/>
                          </a:solidFill>
                          <a:latin typeface="微软雅黑 Light" panose="020B0502040204020203" charset="-122"/>
                          <a:ea typeface="微软雅黑 Light" panose="020B0502040204020203" charset="-122"/>
                        </a:rPr>
                        <a:t>+</a:t>
                      </a:r>
                      <a:r>
                        <a:rPr lang="zh-CN" altLang="en-US" sz="1800">
                          <a:solidFill>
                            <a:schemeClr val="bg1"/>
                          </a:solidFill>
                          <a:latin typeface="微软雅黑 Light" panose="020B0502040204020203" charset="-122"/>
                          <a:ea typeface="微软雅黑 Light" panose="020B0502040204020203" charset="-122"/>
                        </a:rPr>
                        <a:t>界面美化</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附加功能开发、</a:t>
                      </a:r>
                      <a:r>
                        <a:rPr lang="zh-CN" altLang="en-US" sz="1800">
                          <a:solidFill>
                            <a:schemeClr val="bg1"/>
                          </a:solidFill>
                          <a:latin typeface="微软雅黑 Light" panose="020B0502040204020203" charset="-122"/>
                          <a:ea typeface="微软雅黑 Light" panose="020B0502040204020203" charset="-122"/>
                        </a:rPr>
                        <a:t>测试</a:t>
                      </a:r>
                      <a:r>
                        <a:rPr lang="en-US" altLang="zh-CN" sz="1800">
                          <a:solidFill>
                            <a:schemeClr val="bg1"/>
                          </a:solidFill>
                          <a:latin typeface="微软雅黑 Light" panose="020B0502040204020203" charset="-122"/>
                          <a:ea typeface="微软雅黑 Light" panose="020B0502040204020203" charset="-122"/>
                        </a:rPr>
                        <a:t>+</a:t>
                      </a:r>
                      <a:r>
                        <a:rPr lang="zh-CN" altLang="en-US" sz="1800">
                          <a:solidFill>
                            <a:schemeClr val="bg1"/>
                          </a:solidFill>
                          <a:latin typeface="微软雅黑 Light" panose="020B0502040204020203" charset="-122"/>
                          <a:ea typeface="微软雅黑 Light" panose="020B0502040204020203" charset="-122"/>
                        </a:rPr>
                        <a:t>界面美</a:t>
                      </a:r>
                      <a:r>
                        <a:rPr lang="zh-CN" altLang="en-US" sz="1800">
                          <a:solidFill>
                            <a:schemeClr val="bg1"/>
                          </a:solidFill>
                          <a:latin typeface="微软雅黑 Light" panose="020B0502040204020203" charset="-122"/>
                          <a:ea typeface="微软雅黑 Light" panose="020B0502040204020203" charset="-122"/>
                        </a:rPr>
                        <a:t>化</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在</a:t>
                      </a:r>
                      <a:r>
                        <a:rPr lang="en-US" altLang="zh-CN" sz="1800">
                          <a:solidFill>
                            <a:schemeClr val="bg1"/>
                          </a:solidFill>
                          <a:latin typeface="微软雅黑 Light" panose="020B0502040204020203" charset="-122"/>
                          <a:ea typeface="微软雅黑 Light" panose="020B0502040204020203" charset="-122"/>
                        </a:rPr>
                        <a:t>Linux</a:t>
                      </a:r>
                      <a:r>
                        <a:rPr lang="zh-CN" altLang="en-US" sz="1800">
                          <a:solidFill>
                            <a:schemeClr val="bg1"/>
                          </a:solidFill>
                          <a:latin typeface="微软雅黑 Light" panose="020B0502040204020203" charset="-122"/>
                          <a:ea typeface="微软雅黑 Light" panose="020B0502040204020203" charset="-122"/>
                        </a:rPr>
                        <a:t>环境下进行调试，制作答辩</a:t>
                      </a:r>
                      <a:r>
                        <a:rPr lang="en-US" altLang="zh-CN" sz="1800">
                          <a:solidFill>
                            <a:schemeClr val="bg1"/>
                          </a:solidFill>
                          <a:latin typeface="微软雅黑 Light" panose="020B0502040204020203" charset="-122"/>
                          <a:ea typeface="微软雅黑 Light" panose="020B0502040204020203" charset="-122"/>
                        </a:rPr>
                        <a:t>PPT</a:t>
                      </a:r>
                      <a:endParaRPr lang="en-US" altLang="zh-CN"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c>
                  <a:txBody>
                    <a:bodyPr/>
                    <a:p>
                      <a:pPr algn="l">
                        <a:buNone/>
                      </a:pPr>
                      <a:endParaRPr lang="zh-CN" altLang="en-US" sz="1800">
                        <a:solidFill>
                          <a:schemeClr val="bg1"/>
                        </a:solidFill>
                        <a:latin typeface="微软雅黑 Light" panose="020B0502040204020203" charset="-122"/>
                        <a:ea typeface="微软雅黑 Light" panose="020B0502040204020203" charset="-122"/>
                      </a:endParaRPr>
                    </a:p>
                    <a:p>
                      <a:pPr algn="l">
                        <a:buNone/>
                      </a:pPr>
                      <a:r>
                        <a:rPr lang="zh-CN" altLang="en-US" sz="1800">
                          <a:solidFill>
                            <a:schemeClr val="bg1"/>
                          </a:solidFill>
                          <a:latin typeface="微软雅黑 Light" panose="020B0502040204020203" charset="-122"/>
                          <a:ea typeface="微软雅黑 Light" panose="020B0502040204020203" charset="-122"/>
                        </a:rPr>
                        <a:t>完善报告，汇总所有文件，完成</a:t>
                      </a:r>
                      <a:r>
                        <a:rPr lang="zh-CN" altLang="en-US" sz="1800">
                          <a:solidFill>
                            <a:schemeClr val="bg1"/>
                          </a:solidFill>
                          <a:latin typeface="微软雅黑 Light" panose="020B0502040204020203" charset="-122"/>
                          <a:ea typeface="微软雅黑 Light" panose="020B0502040204020203" charset="-122"/>
                        </a:rPr>
                        <a:t>收尾工作</a:t>
                      </a:r>
                      <a:endParaRPr lang="zh-CN" altLang="en-US" sz="1800">
                        <a:solidFill>
                          <a:schemeClr val="bg1"/>
                        </a:solidFill>
                        <a:latin typeface="微软雅黑 Light" panose="020B0502040204020203" charset="-122"/>
                        <a:ea typeface="微软雅黑 Light" panose="020B0502040204020203" charset="-122"/>
                      </a:endParaRPr>
                    </a:p>
                  </a:txBody>
                  <a:tcPr>
                    <a:solidFill>
                      <a:schemeClr val="accent3">
                        <a:lumMod val="60000"/>
                        <a:lumOff val="40000"/>
                        <a:alpha val="23000"/>
                      </a:schemeClr>
                    </a:solidFill>
                  </a:tcPr>
                </a:tc>
              </a:tr>
            </a:tbl>
          </a:graphicData>
        </a:graphic>
      </p:graphicFrame>
      <p:sp>
        <p:nvSpPr>
          <p:cNvPr id="8" name="文本框 7"/>
          <p:cNvSpPr txBox="1"/>
          <p:nvPr/>
        </p:nvSpPr>
        <p:spPr>
          <a:xfrm>
            <a:off x="1038225" y="1016635"/>
            <a:ext cx="3352800" cy="583565"/>
          </a:xfrm>
          <a:prstGeom prst="rect">
            <a:avLst/>
          </a:prstGeom>
          <a:noFill/>
        </p:spPr>
        <p:txBody>
          <a:bodyPr wrap="square" rtlCol="0">
            <a:spAutoFit/>
          </a:bodyPr>
          <a:p>
            <a:r>
              <a:rPr lang="en-US" altLang="zh-CN" sz="3200">
                <a:solidFill>
                  <a:schemeClr val="bg1"/>
                </a:solidFill>
                <a:latin typeface="Arial Black" panose="020B0A04020102020204" charset="0"/>
                <a:cs typeface="Arial Black" panose="020B0A04020102020204" charset="0"/>
              </a:rPr>
              <a:t>TIMETABLE</a:t>
            </a:r>
            <a:endParaRPr lang="en-US" altLang="zh-CN" sz="3200">
              <a:solidFill>
                <a:schemeClr val="bg1"/>
              </a:solidFill>
              <a:latin typeface="Arial Black" panose="020B0A04020102020204" charset="0"/>
              <a:cs typeface="Arial Black" panose="020B0A04020102020204" charset="0"/>
            </a:endParaRPr>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322062" y="2454092"/>
            <a:ext cx="7402790" cy="7402792"/>
            <a:chOff x="-1055155" y="4319007"/>
            <a:chExt cx="7402790" cy="7402792"/>
          </a:xfrm>
          <a:gradFill>
            <a:gsLst>
              <a:gs pos="0">
                <a:srgbClr val="0054D0"/>
              </a:gs>
              <a:gs pos="100000">
                <a:srgbClr val="0D69EE"/>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5" name="Rounded Rectangle 112-mask"/>
          <p:cNvSpPr/>
          <p:nvPr/>
        </p:nvSpPr>
        <p:spPr>
          <a:xfrm>
            <a:off x="1261110" y="1942465"/>
            <a:ext cx="7385050" cy="3767455"/>
          </a:xfrm>
          <a:prstGeom prst="roundRect">
            <a:avLst>
              <a:gd name="adj" fmla="val 4921"/>
            </a:avLst>
          </a:prstGeom>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106" name="Rounded Rectangle 112-mask-mask" descr="7b0a20202020227461726765744d6f64756c65223a202270726f636573734f6e6c696e65466f6e7473220a7d0a"/>
          <p:cNvSpPr/>
          <p:nvPr/>
        </p:nvSpPr>
        <p:spPr>
          <a:xfrm>
            <a:off x="1261110" y="1941830"/>
            <a:ext cx="7385050" cy="3768090"/>
          </a:xfrm>
          <a:prstGeom prst="roundRect">
            <a:avLst>
              <a:gd name="adj" fmla="val 4921"/>
            </a:avLst>
          </a:prstGeom>
          <a:solidFill>
            <a:schemeClr val="bg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黑体简体" panose="02000000000000000000" charset="-122"/>
              <a:ea typeface="方正黑体简体" panose="02000000000000000000" charset="-122"/>
              <a:cs typeface="+mn-cs"/>
              <a:sym typeface="方正黑体简体" panose="02000000000000000000" charset="-122"/>
            </a:endParaRPr>
          </a:p>
        </p:txBody>
      </p:sp>
      <p:sp>
        <p:nvSpPr>
          <p:cNvPr id="66" name="矩形 65"/>
          <p:cNvSpPr/>
          <p:nvPr/>
        </p:nvSpPr>
        <p:spPr>
          <a:xfrm>
            <a:off x="9384665" y="0"/>
            <a:ext cx="2807335" cy="68580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67" name="组合 66"/>
          <p:cNvGrpSpPr/>
          <p:nvPr/>
        </p:nvGrpSpPr>
        <p:grpSpPr>
          <a:xfrm>
            <a:off x="3235704" y="1084175"/>
            <a:ext cx="1239194" cy="1085662"/>
            <a:chOff x="9410941" y="653012"/>
            <a:chExt cx="2055787" cy="1801080"/>
          </a:xfrm>
          <a:solidFill>
            <a:srgbClr val="181A1D"/>
          </a:solidFill>
        </p:grpSpPr>
        <p:sp>
          <p:nvSpPr>
            <p:cNvPr id="68"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9"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70" name="组合 69"/>
          <p:cNvGrpSpPr/>
          <p:nvPr/>
        </p:nvGrpSpPr>
        <p:grpSpPr>
          <a:xfrm>
            <a:off x="10844301" y="163168"/>
            <a:ext cx="1183098" cy="1501060"/>
            <a:chOff x="8783472" y="3813017"/>
            <a:chExt cx="951470" cy="1207180"/>
          </a:xfrm>
          <a:solidFill>
            <a:srgbClr val="0066FF"/>
          </a:solidFill>
        </p:grpSpPr>
        <p:sp>
          <p:nvSpPr>
            <p:cNvPr id="71"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2"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76" name="组合 75"/>
          <p:cNvGrpSpPr/>
          <p:nvPr/>
        </p:nvGrpSpPr>
        <p:grpSpPr>
          <a:xfrm rot="8482923">
            <a:off x="10819692" y="5428412"/>
            <a:ext cx="2511149" cy="2512652"/>
            <a:chOff x="8509937" y="5189807"/>
            <a:chExt cx="2055787" cy="2057015"/>
          </a:xfrm>
          <a:solidFill>
            <a:srgbClr val="0066FF"/>
          </a:solidFill>
        </p:grpSpPr>
        <p:sp>
          <p:nvSpPr>
            <p:cNvPr id="7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8"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1" name="组合 80"/>
          <p:cNvGrpSpPr/>
          <p:nvPr/>
        </p:nvGrpSpPr>
        <p:grpSpPr>
          <a:xfrm rot="18900000">
            <a:off x="5310677" y="-263973"/>
            <a:ext cx="1210600" cy="1139868"/>
            <a:chOff x="488293" y="6158547"/>
            <a:chExt cx="1626667" cy="1531624"/>
          </a:xfrm>
          <a:solidFill>
            <a:srgbClr val="181A1D"/>
          </a:solidFill>
        </p:grpSpPr>
        <p:sp>
          <p:nvSpPr>
            <p:cNvPr id="82"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3"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V    PROJECT SUMMARY</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sp>
        <p:nvSpPr>
          <p:cNvPr id="5" name="文本框 4"/>
          <p:cNvSpPr txBox="1"/>
          <p:nvPr/>
        </p:nvSpPr>
        <p:spPr>
          <a:xfrm>
            <a:off x="6144260" y="942975"/>
            <a:ext cx="2501900" cy="706755"/>
          </a:xfrm>
          <a:prstGeom prst="rect">
            <a:avLst/>
          </a:prstGeom>
          <a:noFill/>
        </p:spPr>
        <p:txBody>
          <a:bodyPr wrap="square" rtlCol="0">
            <a:spAutoFit/>
          </a:bodyPr>
          <a:p>
            <a:pPr algn="r"/>
            <a:r>
              <a:rPr lang="zh-CN" altLang="en-US" sz="4000">
                <a:solidFill>
                  <a:schemeClr val="bg1"/>
                </a:solidFill>
                <a:latin typeface="黑体" panose="02010609060101010101" charset="-122"/>
                <a:ea typeface="黑体" panose="02010609060101010101" charset="-122"/>
              </a:rPr>
              <a:t>项目总结</a:t>
            </a:r>
            <a:endParaRPr lang="zh-CN" altLang="en-US" sz="4000">
              <a:solidFill>
                <a:schemeClr val="bg1"/>
              </a:solidFill>
              <a:latin typeface="黑体" panose="02010609060101010101" charset="-122"/>
              <a:ea typeface="黑体" panose="02010609060101010101" charset="-122"/>
            </a:endParaRPr>
          </a:p>
        </p:txBody>
      </p:sp>
      <p:sp>
        <p:nvSpPr>
          <p:cNvPr id="6" name="文本框 5"/>
          <p:cNvSpPr txBox="1"/>
          <p:nvPr/>
        </p:nvSpPr>
        <p:spPr>
          <a:xfrm>
            <a:off x="1431925" y="2192655"/>
            <a:ext cx="7043420" cy="3267075"/>
          </a:xfrm>
          <a:prstGeom prst="rect">
            <a:avLst/>
          </a:prstGeom>
          <a:noFill/>
        </p:spPr>
        <p:txBody>
          <a:bodyPr wrap="square" rtlCol="0">
            <a:spAutoFit/>
          </a:bodyPr>
          <a:p>
            <a:pPr indent="0">
              <a:lnSpc>
                <a:spcPct val="120000"/>
              </a:lnSpc>
              <a:buNone/>
            </a:pPr>
            <a:r>
              <a:rPr lang="zh-CN" altLang="en-US" sz="3200" b="1">
                <a:solidFill>
                  <a:schemeClr val="bg1"/>
                </a:solidFill>
                <a:latin typeface="黑体" panose="02010609060101010101" charset="-122"/>
                <a:ea typeface="黑体" panose="02010609060101010101" charset="-122"/>
              </a:rPr>
              <a:t>达成目标：</a:t>
            </a:r>
            <a:endParaRPr lang="zh-CN" altLang="en-US" sz="3200" b="1">
              <a:solidFill>
                <a:schemeClr val="bg1"/>
              </a:solidFill>
              <a:latin typeface="黑体" panose="02010609060101010101" charset="-122"/>
              <a:ea typeface="黑体" panose="02010609060101010101" charset="-122"/>
            </a:endParaRPr>
          </a:p>
          <a:p>
            <a:pPr indent="0" algn="ctr">
              <a:lnSpc>
                <a:spcPct val="120000"/>
              </a:lnSpc>
              <a:buNone/>
            </a:pPr>
            <a:r>
              <a:rPr lang="en-US" altLang="zh-CN" sz="2000">
                <a:solidFill>
                  <a:schemeClr val="bg1"/>
                </a:solidFill>
                <a:latin typeface="方正榜书行简体" panose="02000000000000000000" charset="-122"/>
                <a:ea typeface="方正榜书行简体" panose="02000000000000000000" charset="-122"/>
              </a:rPr>
              <a:t> </a:t>
            </a:r>
            <a:r>
              <a:rPr lang="en-US" altLang="zh-CN" sz="4000">
                <a:solidFill>
                  <a:schemeClr val="bg1"/>
                </a:solidFill>
                <a:latin typeface="方正榜书行简体" panose="02000000000000000000" charset="-122"/>
                <a:ea typeface="方正榜书行简体" panose="02000000000000000000" charset="-122"/>
              </a:rPr>
              <a:t>“ </a:t>
            </a:r>
            <a:r>
              <a:rPr lang="zh-CN" altLang="en-US" sz="2000">
                <a:solidFill>
                  <a:schemeClr val="bg1"/>
                </a:solidFill>
                <a:latin typeface="微软雅黑 Light" panose="020B0502040204020203" charset="-122"/>
                <a:ea typeface="微软雅黑 Light" panose="020B0502040204020203" charset="-122"/>
              </a:rPr>
              <a:t>愉悦、小巧、</a:t>
            </a:r>
            <a:r>
              <a:rPr lang="zh-CN" altLang="en-US" sz="2000">
                <a:solidFill>
                  <a:schemeClr val="bg1"/>
                </a:solidFill>
                <a:latin typeface="微软雅黑 Light" panose="020B0502040204020203" charset="-122"/>
                <a:ea typeface="微软雅黑 Light" panose="020B0502040204020203" charset="-122"/>
                <a:sym typeface="+mn-ea"/>
              </a:rPr>
              <a:t>即时</a:t>
            </a:r>
            <a:r>
              <a:rPr lang="zh-CN" altLang="en-US" sz="2000">
                <a:solidFill>
                  <a:schemeClr val="bg1"/>
                </a:solidFill>
                <a:latin typeface="微软雅黑 Light" panose="020B0502040204020203" charset="-122"/>
                <a:ea typeface="微软雅黑 Light" panose="020B0502040204020203" charset="-122"/>
              </a:rPr>
              <a:t>的单窗聊天体验</a:t>
            </a:r>
            <a:r>
              <a:rPr lang="en-US" altLang="zh-CN" sz="2000">
                <a:solidFill>
                  <a:schemeClr val="bg1"/>
                </a:solidFill>
                <a:latin typeface="微软雅黑 Light" panose="020B0502040204020203" charset="-122"/>
                <a:ea typeface="微软雅黑 Light" panose="020B0502040204020203" charset="-122"/>
              </a:rPr>
              <a:t> </a:t>
            </a:r>
            <a:r>
              <a:rPr lang="en-US" altLang="zh-CN" sz="4000">
                <a:solidFill>
                  <a:schemeClr val="bg1"/>
                </a:solidFill>
                <a:latin typeface="方正榜书行简体" panose="02000000000000000000" charset="-122"/>
                <a:ea typeface="方正榜书行简体" panose="02000000000000000000" charset="-122"/>
              </a:rPr>
              <a:t>”</a:t>
            </a:r>
            <a:endParaRPr lang="zh-CN" altLang="en-US" sz="2000">
              <a:solidFill>
                <a:schemeClr val="bg1"/>
              </a:solidFill>
              <a:latin typeface="微软雅黑 Light" panose="020B0502040204020203" charset="-122"/>
              <a:ea typeface="微软雅黑 Light" panose="020B0502040204020203" charset="-122"/>
            </a:endParaRPr>
          </a:p>
          <a:p>
            <a:pPr indent="0">
              <a:lnSpc>
                <a:spcPct val="120000"/>
              </a:lnSpc>
              <a:buNone/>
            </a:pPr>
            <a:endParaRPr lang="zh-CN" altLang="en-US" sz="2000">
              <a:solidFill>
                <a:schemeClr val="bg1"/>
              </a:solidFill>
              <a:latin typeface="微软雅黑 Light" panose="020B0502040204020203" charset="-122"/>
              <a:ea typeface="微软雅黑 Light" panose="020B0502040204020203" charset="-122"/>
            </a:endParaRPr>
          </a:p>
          <a:p>
            <a:pPr indent="0">
              <a:lnSpc>
                <a:spcPct val="120000"/>
              </a:lnSpc>
              <a:buNone/>
            </a:pPr>
            <a:r>
              <a:rPr lang="en-US" altLang="zh-CN" sz="2000">
                <a:solidFill>
                  <a:schemeClr val="bg1"/>
                </a:solidFill>
                <a:latin typeface="微软雅黑 Light" panose="020B0502040204020203" charset="-122"/>
                <a:ea typeface="微软雅黑 Light" panose="020B0502040204020203" charset="-122"/>
              </a:rPr>
              <a:t>√ </a:t>
            </a:r>
            <a:r>
              <a:rPr lang="zh-CN" altLang="en-US" sz="2000">
                <a:solidFill>
                  <a:schemeClr val="bg1"/>
                </a:solidFill>
                <a:latin typeface="微软雅黑 Light" panose="020B0502040204020203" charset="-122"/>
                <a:ea typeface="微软雅黑 Light" panose="020B0502040204020203" charset="-122"/>
              </a:rPr>
              <a:t>读取</a:t>
            </a:r>
            <a:r>
              <a:rPr lang="zh-CN" altLang="en-US" sz="2000">
                <a:solidFill>
                  <a:schemeClr val="bg1"/>
                </a:solidFill>
                <a:latin typeface="微软雅黑 Light" panose="020B0502040204020203" charset="-122"/>
                <a:ea typeface="微软雅黑 Light" panose="020B0502040204020203" charset="-122"/>
                <a:sym typeface="+mn-ea"/>
              </a:rPr>
              <a:t>文本</a:t>
            </a:r>
            <a:r>
              <a:rPr lang="en-US" altLang="zh-CN" sz="2000">
                <a:solidFill>
                  <a:schemeClr val="bg1"/>
                </a:solidFill>
                <a:latin typeface="微软雅黑 Light" panose="020B0502040204020203" charset="-122"/>
                <a:ea typeface="微软雅黑 Light" panose="020B0502040204020203" charset="-122"/>
              </a:rPr>
              <a:t>	</a:t>
            </a: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自动登录</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头像指定</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重复检测</a:t>
            </a:r>
            <a:endParaRPr lang="zh-CN" altLang="en-US" sz="2000">
              <a:solidFill>
                <a:schemeClr val="bg1"/>
              </a:solidFill>
              <a:latin typeface="微软雅黑 Light" panose="020B0502040204020203" charset="-122"/>
              <a:ea typeface="微软雅黑 Light" panose="020B0502040204020203" charset="-122"/>
            </a:endParaRPr>
          </a:p>
          <a:p>
            <a:pPr indent="0">
              <a:lnSpc>
                <a:spcPct val="120000"/>
              </a:lnSpc>
              <a:buNone/>
            </a:pP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传输</a:t>
            </a:r>
            <a:r>
              <a:rPr lang="zh-CN" altLang="en-US" sz="2000">
                <a:solidFill>
                  <a:schemeClr val="bg1"/>
                </a:solidFill>
                <a:latin typeface="微软雅黑 Light" panose="020B0502040204020203" charset="-122"/>
                <a:ea typeface="微软雅黑 Light" panose="020B0502040204020203" charset="-122"/>
                <a:sym typeface="+mn-ea"/>
              </a:rPr>
              <a:t>文档</a:t>
            </a:r>
            <a:r>
              <a:rPr lang="en-US" altLang="zh-CN" sz="2000">
                <a:solidFill>
                  <a:schemeClr val="bg1"/>
                </a:solidFill>
                <a:latin typeface="微软雅黑 Light" panose="020B0502040204020203" charset="-122"/>
                <a:ea typeface="微软雅黑 Light" panose="020B0502040204020203" charset="-122"/>
                <a:sym typeface="+mn-ea"/>
              </a:rPr>
              <a:t>	</a:t>
            </a: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记住账号</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签名选取</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单向联络</a:t>
            </a:r>
            <a:endParaRPr lang="zh-CN" altLang="en-US" sz="2000">
              <a:solidFill>
                <a:schemeClr val="bg1"/>
              </a:solidFill>
              <a:latin typeface="微软雅黑 Light" panose="020B0502040204020203" charset="-122"/>
              <a:ea typeface="微软雅黑 Light" panose="020B0502040204020203" charset="-122"/>
              <a:sym typeface="+mn-ea"/>
            </a:endParaRPr>
          </a:p>
          <a:p>
            <a:pPr indent="0">
              <a:lnSpc>
                <a:spcPct val="120000"/>
              </a:lnSpc>
              <a:buNone/>
            </a:pP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登录校验</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找回密码</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账号预设</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双向奔赴</a:t>
            </a:r>
            <a:endParaRPr lang="zh-CN" altLang="en-US" sz="2000">
              <a:solidFill>
                <a:schemeClr val="bg1"/>
              </a:solidFill>
              <a:latin typeface="微软雅黑 Light" panose="020B0502040204020203" charset="-122"/>
              <a:ea typeface="微软雅黑 Light" panose="020B0502040204020203" charset="-122"/>
            </a:endParaRPr>
          </a:p>
          <a:p>
            <a:pPr indent="0">
              <a:lnSpc>
                <a:spcPct val="120000"/>
              </a:lnSpc>
              <a:buNone/>
            </a:pP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注册账号</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加载浮窗</a:t>
            </a:r>
            <a:r>
              <a:rPr lang="en-US" altLang="zh-CN" sz="2000">
                <a:solidFill>
                  <a:schemeClr val="bg1"/>
                </a:solidFill>
                <a:latin typeface="微软雅黑 Light" panose="020B0502040204020203" charset="-122"/>
                <a:ea typeface="微软雅黑 Light" panose="020B0502040204020203" charset="-122"/>
                <a:sym typeface="+mn-ea"/>
              </a:rPr>
              <a:t>	</a:t>
            </a:r>
            <a:r>
              <a:rPr lang="en-US" altLang="zh-CN" sz="2000">
                <a:solidFill>
                  <a:schemeClr val="bg1"/>
                </a:solidFill>
                <a:latin typeface="微软雅黑 Light" panose="020B0502040204020203" charset="-122"/>
                <a:ea typeface="微软雅黑 Light" panose="020B0502040204020203" charset="-122"/>
                <a:sym typeface="+mn-ea"/>
              </a:rPr>
              <a:t>√ </a:t>
            </a:r>
            <a:r>
              <a:rPr lang="zh-CN" altLang="en-US" sz="2000">
                <a:solidFill>
                  <a:schemeClr val="bg1"/>
                </a:solidFill>
                <a:latin typeface="微软雅黑 Light" panose="020B0502040204020203" charset="-122"/>
                <a:ea typeface="微软雅黑 Light" panose="020B0502040204020203" charset="-122"/>
                <a:sym typeface="+mn-ea"/>
              </a:rPr>
              <a:t>好友添加</a:t>
            </a:r>
            <a:r>
              <a:rPr lang="en-US" altLang="zh-CN" sz="2000">
                <a:solidFill>
                  <a:schemeClr val="bg1"/>
                </a:solidFill>
                <a:latin typeface="微软雅黑 Light" panose="020B0502040204020203" charset="-122"/>
                <a:ea typeface="微软雅黑 Light" panose="020B0502040204020203" charset="-122"/>
                <a:sym typeface="+mn-ea"/>
              </a:rPr>
              <a:t>	√ </a:t>
            </a:r>
            <a:r>
              <a:rPr lang="zh-CN" altLang="en-US" sz="2000">
                <a:solidFill>
                  <a:schemeClr val="bg1"/>
                </a:solidFill>
                <a:latin typeface="微软雅黑 Light" panose="020B0502040204020203" charset="-122"/>
                <a:ea typeface="微软雅黑 Light" panose="020B0502040204020203" charset="-122"/>
                <a:sym typeface="+mn-ea"/>
              </a:rPr>
              <a:t>用户展示</a:t>
            </a:r>
            <a:endParaRPr lang="en-US" altLang="zh-CN" sz="2000">
              <a:solidFill>
                <a:schemeClr val="bg1"/>
              </a:solidFill>
              <a:latin typeface="微软雅黑 Light" panose="020B0502040204020203" charset="-122"/>
              <a:ea typeface="微软雅黑 Light" panose="020B0502040204020203" charset="-122"/>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322062" y="2454092"/>
            <a:ext cx="7402790" cy="7402792"/>
            <a:chOff x="-1055155" y="4319007"/>
            <a:chExt cx="7402790" cy="7402792"/>
          </a:xfrm>
          <a:gradFill>
            <a:gsLst>
              <a:gs pos="0">
                <a:srgbClr val="0054D0"/>
              </a:gs>
              <a:gs pos="100000">
                <a:srgbClr val="0D69EE"/>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5" name="Rounded Rectangle 112-mask"/>
          <p:cNvSpPr/>
          <p:nvPr/>
        </p:nvSpPr>
        <p:spPr>
          <a:xfrm>
            <a:off x="1261110" y="1942465"/>
            <a:ext cx="7385050" cy="3767455"/>
          </a:xfrm>
          <a:prstGeom prst="roundRect">
            <a:avLst>
              <a:gd name="adj" fmla="val 4921"/>
            </a:avLst>
          </a:prstGeom>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106" name="Rounded Rectangle 112-mask-mask" descr="7b0a20202020227461726765744d6f64756c65223a202270726f636573734f6e6c696e65466f6e7473220a7d0a"/>
          <p:cNvSpPr/>
          <p:nvPr/>
        </p:nvSpPr>
        <p:spPr>
          <a:xfrm>
            <a:off x="1261110" y="1941830"/>
            <a:ext cx="7385050" cy="3768090"/>
          </a:xfrm>
          <a:prstGeom prst="roundRect">
            <a:avLst>
              <a:gd name="adj" fmla="val 4921"/>
            </a:avLst>
          </a:prstGeom>
          <a:solidFill>
            <a:schemeClr val="bg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黑体简体" panose="02000000000000000000" charset="-122"/>
              <a:ea typeface="方正黑体简体" panose="02000000000000000000" charset="-122"/>
              <a:cs typeface="+mn-cs"/>
              <a:sym typeface="方正黑体简体" panose="02000000000000000000" charset="-122"/>
            </a:endParaRPr>
          </a:p>
        </p:txBody>
      </p:sp>
      <p:sp>
        <p:nvSpPr>
          <p:cNvPr id="66" name="矩形 65"/>
          <p:cNvSpPr/>
          <p:nvPr/>
        </p:nvSpPr>
        <p:spPr>
          <a:xfrm>
            <a:off x="9384665" y="0"/>
            <a:ext cx="2807335" cy="68580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grpSp>
        <p:nvGrpSpPr>
          <p:cNvPr id="67" name="组合 66"/>
          <p:cNvGrpSpPr/>
          <p:nvPr/>
        </p:nvGrpSpPr>
        <p:grpSpPr>
          <a:xfrm>
            <a:off x="3235704" y="1084175"/>
            <a:ext cx="1239194" cy="1085662"/>
            <a:chOff x="9410941" y="653012"/>
            <a:chExt cx="2055787" cy="1801080"/>
          </a:xfrm>
          <a:solidFill>
            <a:srgbClr val="181A1D"/>
          </a:solidFill>
        </p:grpSpPr>
        <p:sp>
          <p:nvSpPr>
            <p:cNvPr id="68"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9"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70" name="组合 69"/>
          <p:cNvGrpSpPr/>
          <p:nvPr/>
        </p:nvGrpSpPr>
        <p:grpSpPr>
          <a:xfrm>
            <a:off x="10844301" y="163168"/>
            <a:ext cx="1183098" cy="1501060"/>
            <a:chOff x="8783472" y="3813017"/>
            <a:chExt cx="951470" cy="1207180"/>
          </a:xfrm>
          <a:solidFill>
            <a:srgbClr val="0066FF"/>
          </a:solidFill>
        </p:grpSpPr>
        <p:sp>
          <p:nvSpPr>
            <p:cNvPr id="71"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2"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76" name="组合 75"/>
          <p:cNvGrpSpPr/>
          <p:nvPr/>
        </p:nvGrpSpPr>
        <p:grpSpPr>
          <a:xfrm rot="8482923">
            <a:off x="10819692" y="5428412"/>
            <a:ext cx="2511149" cy="2512652"/>
            <a:chOff x="8509937" y="5189807"/>
            <a:chExt cx="2055787" cy="2057015"/>
          </a:xfrm>
          <a:solidFill>
            <a:srgbClr val="0066FF"/>
          </a:solidFill>
        </p:grpSpPr>
        <p:sp>
          <p:nvSpPr>
            <p:cNvPr id="7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8"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1" name="组合 80"/>
          <p:cNvGrpSpPr/>
          <p:nvPr/>
        </p:nvGrpSpPr>
        <p:grpSpPr>
          <a:xfrm rot="18900000">
            <a:off x="5310677" y="-263973"/>
            <a:ext cx="1210600" cy="1139868"/>
            <a:chOff x="488293" y="6158547"/>
            <a:chExt cx="1626667" cy="1531624"/>
          </a:xfrm>
          <a:solidFill>
            <a:srgbClr val="181A1D"/>
          </a:solidFill>
        </p:grpSpPr>
        <p:sp>
          <p:nvSpPr>
            <p:cNvPr id="82"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3"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9" name="组合 8"/>
            <p:cNvGrpSpPr/>
            <p:nvPr/>
          </p:nvGrpSpPr>
          <p:grpSpPr>
            <a:xfrm>
              <a:off x="3113" y="349"/>
              <a:ext cx="10503" cy="560"/>
              <a:chOff x="3112" y="344"/>
              <a:chExt cx="10503" cy="560"/>
            </a:xfrm>
          </p:grpSpPr>
          <p:cxnSp>
            <p:nvCxnSpPr>
              <p:cNvPr id="10" name="直接连接符 9"/>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V    PROJECT SUMMARY</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sp>
        <p:nvSpPr>
          <p:cNvPr id="5" name="文本框 4"/>
          <p:cNvSpPr txBox="1"/>
          <p:nvPr/>
        </p:nvSpPr>
        <p:spPr>
          <a:xfrm>
            <a:off x="6144260" y="942975"/>
            <a:ext cx="2501900" cy="706755"/>
          </a:xfrm>
          <a:prstGeom prst="rect">
            <a:avLst/>
          </a:prstGeom>
          <a:noFill/>
        </p:spPr>
        <p:txBody>
          <a:bodyPr wrap="square" rtlCol="0">
            <a:spAutoFit/>
          </a:bodyPr>
          <a:p>
            <a:pPr algn="r"/>
            <a:r>
              <a:rPr lang="zh-CN" altLang="en-US" sz="4000">
                <a:solidFill>
                  <a:schemeClr val="bg1"/>
                </a:solidFill>
                <a:latin typeface="黑体" panose="02010609060101010101" charset="-122"/>
                <a:ea typeface="黑体" panose="02010609060101010101" charset="-122"/>
              </a:rPr>
              <a:t>项目总结</a:t>
            </a:r>
            <a:endParaRPr lang="zh-CN" altLang="en-US" sz="4000">
              <a:solidFill>
                <a:schemeClr val="bg1"/>
              </a:solidFill>
              <a:latin typeface="黑体" panose="02010609060101010101" charset="-122"/>
              <a:ea typeface="黑体" panose="02010609060101010101" charset="-122"/>
            </a:endParaRPr>
          </a:p>
        </p:txBody>
      </p:sp>
      <p:sp>
        <p:nvSpPr>
          <p:cNvPr id="12" name="文本框 11"/>
          <p:cNvSpPr txBox="1"/>
          <p:nvPr/>
        </p:nvSpPr>
        <p:spPr>
          <a:xfrm>
            <a:off x="1431925" y="2192655"/>
            <a:ext cx="7043420" cy="3636645"/>
          </a:xfrm>
          <a:prstGeom prst="rect">
            <a:avLst/>
          </a:prstGeom>
          <a:noFill/>
        </p:spPr>
        <p:txBody>
          <a:bodyPr wrap="square" rtlCol="0">
            <a:spAutoFit/>
          </a:bodyPr>
          <a:p>
            <a:pPr indent="0">
              <a:lnSpc>
                <a:spcPct val="120000"/>
              </a:lnSpc>
              <a:buNone/>
            </a:pPr>
            <a:r>
              <a:rPr lang="zh-CN" altLang="en-US" sz="3200" b="1">
                <a:solidFill>
                  <a:schemeClr val="bg1"/>
                </a:solidFill>
                <a:latin typeface="黑体" panose="02010609060101010101" charset="-122"/>
                <a:ea typeface="黑体" panose="02010609060101010101" charset="-122"/>
              </a:rPr>
              <a:t>达成目标：</a:t>
            </a:r>
            <a:endParaRPr lang="zh-CN" altLang="en-US" sz="3200" b="1">
              <a:solidFill>
                <a:schemeClr val="bg1"/>
              </a:solidFill>
              <a:latin typeface="黑体" panose="02010609060101010101" charset="-122"/>
              <a:ea typeface="黑体" panose="02010609060101010101" charset="-122"/>
            </a:endParaRPr>
          </a:p>
          <a:p>
            <a:pPr indent="0" algn="ctr">
              <a:lnSpc>
                <a:spcPct val="120000"/>
              </a:lnSpc>
              <a:buNone/>
            </a:pPr>
            <a:r>
              <a:rPr lang="en-US" altLang="zh-CN" sz="2000">
                <a:solidFill>
                  <a:schemeClr val="bg1"/>
                </a:solidFill>
                <a:latin typeface="方正榜书行简体" panose="02000000000000000000" charset="-122"/>
                <a:ea typeface="方正榜书行简体" panose="02000000000000000000" charset="-122"/>
              </a:rPr>
              <a:t> </a:t>
            </a:r>
            <a:r>
              <a:rPr lang="en-US" altLang="zh-CN" sz="4000">
                <a:solidFill>
                  <a:schemeClr val="bg1"/>
                </a:solidFill>
                <a:latin typeface="方正榜书行简体" panose="02000000000000000000" charset="-122"/>
                <a:ea typeface="方正榜书行简体" panose="02000000000000000000" charset="-122"/>
              </a:rPr>
              <a:t>“ </a:t>
            </a:r>
            <a:r>
              <a:rPr lang="zh-CN" altLang="en-US" sz="2000">
                <a:solidFill>
                  <a:schemeClr val="bg1"/>
                </a:solidFill>
                <a:latin typeface="微软雅黑 Light" panose="020B0502040204020203" charset="-122"/>
                <a:ea typeface="微软雅黑 Light" panose="020B0502040204020203" charset="-122"/>
              </a:rPr>
              <a:t>语言掌握</a:t>
            </a:r>
            <a:r>
              <a:rPr lang="en-US" altLang="zh-CN" sz="2000">
                <a:solidFill>
                  <a:schemeClr val="bg1"/>
                </a:solidFill>
                <a:latin typeface="微软雅黑 Light" panose="020B0502040204020203" charset="-122"/>
                <a:ea typeface="微软雅黑 Light" panose="020B0502040204020203" charset="-122"/>
              </a:rPr>
              <a:t> </a:t>
            </a:r>
            <a:r>
              <a:rPr lang="zh-CN" altLang="en-US" sz="2000">
                <a:solidFill>
                  <a:schemeClr val="bg1"/>
                </a:solidFill>
                <a:latin typeface="微软雅黑 Light" panose="020B0502040204020203" charset="-122"/>
                <a:ea typeface="微软雅黑 Light" panose="020B0502040204020203" charset="-122"/>
              </a:rPr>
              <a:t>技能运用</a:t>
            </a:r>
            <a:r>
              <a:rPr lang="en-US" altLang="zh-CN" sz="2000">
                <a:solidFill>
                  <a:schemeClr val="bg1"/>
                </a:solidFill>
                <a:latin typeface="微软雅黑 Light" panose="020B0502040204020203" charset="-122"/>
                <a:ea typeface="微软雅黑 Light" panose="020B0502040204020203" charset="-122"/>
              </a:rPr>
              <a:t> </a:t>
            </a:r>
            <a:r>
              <a:rPr lang="zh-CN" altLang="en-US" sz="2000">
                <a:solidFill>
                  <a:schemeClr val="bg1"/>
                </a:solidFill>
                <a:latin typeface="微软雅黑 Light" panose="020B0502040204020203" charset="-122"/>
                <a:ea typeface="微软雅黑 Light" panose="020B0502040204020203" charset="-122"/>
              </a:rPr>
              <a:t>软件思考</a:t>
            </a:r>
            <a:r>
              <a:rPr lang="en-US" altLang="zh-CN" sz="2000">
                <a:solidFill>
                  <a:schemeClr val="bg1"/>
                </a:solidFill>
                <a:latin typeface="微软雅黑 Light" panose="020B0502040204020203" charset="-122"/>
                <a:ea typeface="微软雅黑 Light" panose="020B0502040204020203" charset="-122"/>
              </a:rPr>
              <a:t> </a:t>
            </a:r>
            <a:r>
              <a:rPr lang="en-US" altLang="zh-CN" sz="4000">
                <a:solidFill>
                  <a:schemeClr val="bg1"/>
                </a:solidFill>
                <a:latin typeface="方正榜书行简体" panose="02000000000000000000" charset="-122"/>
                <a:ea typeface="方正榜书行简体" panose="02000000000000000000" charset="-122"/>
              </a:rPr>
              <a:t>”</a:t>
            </a:r>
            <a:endParaRPr lang="zh-CN" altLang="en-US" sz="2000">
              <a:solidFill>
                <a:schemeClr val="bg1"/>
              </a:solidFill>
              <a:latin typeface="微软雅黑 Light" panose="020B0502040204020203" charset="-122"/>
              <a:ea typeface="微软雅黑 Light" panose="020B0502040204020203" charset="-122"/>
            </a:endParaRPr>
          </a:p>
          <a:p>
            <a:pPr indent="0">
              <a:lnSpc>
                <a:spcPct val="120000"/>
              </a:lnSpc>
              <a:buNone/>
            </a:pPr>
            <a:endParaRPr lang="zh-CN" altLang="en-US" sz="2000">
              <a:solidFill>
                <a:schemeClr val="bg1"/>
              </a:solidFill>
              <a:latin typeface="微软雅黑 Light" panose="020B0502040204020203" charset="-122"/>
              <a:ea typeface="微软雅黑 Light" panose="020B0502040204020203" charset="-122"/>
            </a:endParaRPr>
          </a:p>
          <a:p>
            <a:pPr marL="342900" indent="-342900">
              <a:lnSpc>
                <a:spcPct val="120000"/>
              </a:lnSpc>
              <a:buFont typeface="Arial" panose="020B0604020202020204" pitchFamily="34" charset="0"/>
              <a:buChar char="•"/>
            </a:pPr>
            <a:r>
              <a:rPr lang="zh-CN" altLang="en-US" sz="2000">
                <a:solidFill>
                  <a:schemeClr val="bg1"/>
                </a:solidFill>
                <a:latin typeface="微软雅黑 Light" panose="020B0502040204020203" charset="-122"/>
                <a:ea typeface="微软雅黑 Light" panose="020B0502040204020203" charset="-122"/>
                <a:sym typeface="+mn-ea"/>
              </a:rPr>
              <a:t>有待进一步挖掘软件目标对象刚需</a:t>
            </a:r>
            <a:endParaRPr lang="zh-CN" altLang="en-US" sz="2000">
              <a:solidFill>
                <a:schemeClr val="bg1"/>
              </a:solidFill>
              <a:latin typeface="微软雅黑 Light" panose="020B0502040204020203" charset="-122"/>
              <a:ea typeface="微软雅黑 Light" panose="020B0502040204020203" charset="-122"/>
              <a:sym typeface="+mn-ea"/>
            </a:endParaRPr>
          </a:p>
          <a:p>
            <a:pPr marL="342900" indent="-342900">
              <a:lnSpc>
                <a:spcPct val="120000"/>
              </a:lnSpc>
              <a:buFont typeface="Arial" panose="020B0604020202020204" pitchFamily="34" charset="0"/>
              <a:buChar char="•"/>
            </a:pPr>
            <a:r>
              <a:rPr lang="zh-CN" altLang="en-US" sz="2000">
                <a:solidFill>
                  <a:schemeClr val="bg1"/>
                </a:solidFill>
                <a:latin typeface="微软雅黑 Light" panose="020B0502040204020203" charset="-122"/>
                <a:ea typeface="微软雅黑 Light" panose="020B0502040204020203" charset="-122"/>
                <a:sym typeface="+mn-ea"/>
              </a:rPr>
              <a:t>有待进一步提高程序功能开发能力</a:t>
            </a:r>
            <a:endParaRPr lang="zh-CN" altLang="en-US" sz="2000">
              <a:solidFill>
                <a:schemeClr val="bg1"/>
              </a:solidFill>
              <a:latin typeface="微软雅黑 Light" panose="020B0502040204020203" charset="-122"/>
              <a:ea typeface="微软雅黑 Light" panose="020B0502040204020203" charset="-122"/>
              <a:sym typeface="+mn-ea"/>
            </a:endParaRPr>
          </a:p>
          <a:p>
            <a:pPr marL="342900" indent="-342900">
              <a:lnSpc>
                <a:spcPct val="120000"/>
              </a:lnSpc>
              <a:buFont typeface="Arial" panose="020B0604020202020204" pitchFamily="34" charset="0"/>
              <a:buChar char="•"/>
            </a:pPr>
            <a:r>
              <a:rPr lang="zh-CN" altLang="en-US" sz="2000">
                <a:solidFill>
                  <a:schemeClr val="bg1"/>
                </a:solidFill>
                <a:latin typeface="微软雅黑 Light" panose="020B0502040204020203" charset="-122"/>
                <a:ea typeface="微软雅黑 Light" panose="020B0502040204020203" charset="-122"/>
                <a:sym typeface="+mn-ea"/>
              </a:rPr>
              <a:t>有待进一步丰富编程语言实践经验</a:t>
            </a:r>
            <a:endParaRPr lang="zh-CN" altLang="en-US" sz="2000">
              <a:solidFill>
                <a:schemeClr val="bg1"/>
              </a:solidFill>
              <a:latin typeface="微软雅黑 Light" panose="020B0502040204020203" charset="-122"/>
              <a:ea typeface="微软雅黑 Light" panose="020B0502040204020203" charset="-122"/>
              <a:sym typeface="+mn-ea"/>
            </a:endParaRPr>
          </a:p>
          <a:p>
            <a:pPr marL="342900" indent="-342900">
              <a:lnSpc>
                <a:spcPct val="120000"/>
              </a:lnSpc>
              <a:buFont typeface="Arial" panose="020B0604020202020204" pitchFamily="34" charset="0"/>
              <a:buChar char="•"/>
            </a:pPr>
            <a:r>
              <a:rPr lang="zh-CN" altLang="en-US" sz="2000">
                <a:solidFill>
                  <a:schemeClr val="bg1"/>
                </a:solidFill>
                <a:latin typeface="微软雅黑 Light" panose="020B0502040204020203" charset="-122"/>
                <a:ea typeface="微软雅黑 Light" panose="020B0502040204020203" charset="-122"/>
                <a:sym typeface="+mn-ea"/>
              </a:rPr>
              <a:t>有待进一步实现更多</a:t>
            </a:r>
            <a:r>
              <a:rPr lang="en-US" altLang="zh-CN" sz="2000">
                <a:solidFill>
                  <a:schemeClr val="bg1"/>
                </a:solidFill>
                <a:latin typeface="微软雅黑 Light" panose="020B0502040204020203" charset="-122"/>
                <a:ea typeface="微软雅黑 Light" panose="020B0502040204020203" charset="-122"/>
                <a:sym typeface="+mn-ea"/>
              </a:rPr>
              <a:t>......</a:t>
            </a:r>
            <a:endParaRPr lang="zh-CN" altLang="en-US" sz="2000">
              <a:solidFill>
                <a:schemeClr val="bg1"/>
              </a:solidFill>
              <a:latin typeface="微软雅黑 Light" panose="020B0502040204020203" charset="-122"/>
              <a:ea typeface="微软雅黑 Light" panose="020B0502040204020203" charset="-122"/>
              <a:sym typeface="+mn-ea"/>
            </a:endParaRPr>
          </a:p>
          <a:p>
            <a:pPr marL="342900" indent="-342900">
              <a:lnSpc>
                <a:spcPct val="120000"/>
              </a:lnSpc>
              <a:buFont typeface="Arial" panose="020B0604020202020204" pitchFamily="34" charset="0"/>
              <a:buChar char="•"/>
            </a:pPr>
            <a:endParaRPr lang="zh-CN" altLang="en-US" sz="2000">
              <a:solidFill>
                <a:schemeClr val="bg1"/>
              </a:solidFill>
              <a:latin typeface="微软雅黑 Light" panose="020B0502040204020203" charset="-122"/>
              <a:ea typeface="微软雅黑 Light" panose="020B0502040204020203" charset="-122"/>
              <a:sym typeface="+mn-ea"/>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594360" y="-234315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864612" y="-5366568"/>
            <a:ext cx="7402790" cy="7402792"/>
            <a:chOff x="-1055155" y="4319007"/>
            <a:chExt cx="7402790" cy="7402792"/>
          </a:xfrm>
          <a:gradFill>
            <a:gsLst>
              <a:gs pos="0">
                <a:srgbClr val="0054D0"/>
              </a:gs>
              <a:gs pos="100000">
                <a:srgbClr val="0D69EE"/>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67" name="组合 66"/>
          <p:cNvGrpSpPr/>
          <p:nvPr/>
        </p:nvGrpSpPr>
        <p:grpSpPr>
          <a:xfrm>
            <a:off x="3163314" y="-1534565"/>
            <a:ext cx="1239194" cy="1085662"/>
            <a:chOff x="9410941" y="653012"/>
            <a:chExt cx="2055787" cy="1801080"/>
          </a:xfrm>
          <a:solidFill>
            <a:srgbClr val="181A1D"/>
          </a:solidFill>
        </p:grpSpPr>
        <p:sp>
          <p:nvSpPr>
            <p:cNvPr id="68"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9"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pic>
        <p:nvPicPr>
          <p:cNvPr id="6" name="图片 5" descr="资源 1"/>
          <p:cNvPicPr>
            <a:picLocks noChangeAspect="1"/>
          </p:cNvPicPr>
          <p:nvPr/>
        </p:nvPicPr>
        <p:blipFill>
          <a:blip r:embed="rId2"/>
          <a:stretch>
            <a:fillRect/>
          </a:stretch>
        </p:blipFill>
        <p:spPr>
          <a:xfrm>
            <a:off x="8715375" y="2792730"/>
            <a:ext cx="2778125" cy="169926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219" y="2792675"/>
            <a:ext cx="2678309" cy="1619443"/>
          </a:xfrm>
          <a:prstGeom prst="rect">
            <a:avLst/>
          </a:prstGeom>
        </p:spPr>
      </p:pic>
      <p:sp>
        <p:nvSpPr>
          <p:cNvPr id="14" name="文本框 13"/>
          <p:cNvSpPr txBox="1"/>
          <p:nvPr/>
        </p:nvSpPr>
        <p:spPr>
          <a:xfrm>
            <a:off x="1542415" y="2966720"/>
            <a:ext cx="2426970" cy="1445260"/>
          </a:xfrm>
          <a:prstGeom prst="rect">
            <a:avLst/>
          </a:prstGeom>
          <a:noFill/>
        </p:spPr>
        <p:txBody>
          <a:bodyPr wrap="none" rtlCol="0">
            <a:spAutoFit/>
          </a:bodyPr>
          <a:p>
            <a:pPr algn="l"/>
            <a:r>
              <a:rPr lang="zh-CN" altLang="en-US" sz="8800" b="1">
                <a:solidFill>
                  <a:srgbClr val="0D68ED"/>
                </a:solidFill>
                <a:latin typeface="黑体" panose="02010609060101010101" charset="-122"/>
                <a:ea typeface="黑体" panose="02010609060101010101" charset="-122"/>
              </a:rPr>
              <a:t>……</a:t>
            </a:r>
            <a:endParaRPr lang="zh-CN" altLang="en-US" sz="8800" b="1">
              <a:solidFill>
                <a:srgbClr val="0D68ED"/>
              </a:solidFill>
              <a:latin typeface="黑体" panose="02010609060101010101" charset="-122"/>
              <a:ea typeface="黑体" panose="02010609060101010101" charset="-122"/>
            </a:endParaRPr>
          </a:p>
        </p:txBody>
      </p:sp>
      <p:grpSp>
        <p:nvGrpSpPr>
          <p:cNvPr id="15" name="组合 14"/>
          <p:cNvGrpSpPr/>
          <p:nvPr/>
        </p:nvGrpSpPr>
        <p:grpSpPr>
          <a:xfrm>
            <a:off x="7257798" y="4514667"/>
            <a:ext cx="7402790" cy="7402792"/>
            <a:chOff x="-1055155" y="4319007"/>
            <a:chExt cx="7402790" cy="7402792"/>
          </a:xfrm>
          <a:gradFill>
            <a:gsLst>
              <a:gs pos="0">
                <a:srgbClr val="0054D0"/>
              </a:gs>
              <a:gs pos="100000">
                <a:srgbClr val="0D69EE"/>
              </a:gs>
            </a:gsLst>
            <a:lin ang="5400000" scaled="1"/>
          </a:gradFill>
        </p:grpSpPr>
        <p:sp>
          <p:nvSpPr>
            <p:cNvPr id="17"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8"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2" name="组合 1"/>
          <p:cNvGrpSpPr/>
          <p:nvPr/>
        </p:nvGrpSpPr>
        <p:grpSpPr>
          <a:xfrm>
            <a:off x="-4472911" y="-4562139"/>
            <a:ext cx="8220333" cy="8220333"/>
            <a:chOff x="-4553624" y="-5066128"/>
            <a:chExt cx="8220333" cy="8220333"/>
          </a:xfrm>
          <a:solidFill>
            <a:srgbClr val="121416"/>
          </a:solidFill>
        </p:grpSpPr>
        <p:sp>
          <p:nvSpPr>
            <p:cNvPr id="3" name="圆: 空心 2"/>
            <p:cNvSpPr/>
            <p:nvPr/>
          </p:nvSpPr>
          <p:spPr>
            <a:xfrm>
              <a:off x="-4553624" y="-5066128"/>
              <a:ext cx="8220333" cy="8220333"/>
            </a:xfrm>
            <a:prstGeom prst="donut">
              <a:avLst>
                <a:gd name="adj" fmla="val 11792"/>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11792"/>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图形 1026"/>
          <p:cNvSpPr/>
          <p:nvPr/>
        </p:nvSpPr>
        <p:spPr>
          <a:xfrm>
            <a:off x="8724265" y="240030"/>
            <a:ext cx="1721485" cy="1508125"/>
          </a:xfrm>
          <a:prstGeom prst="wedgeEllipseCallout">
            <a:avLst/>
          </a:prstGeom>
          <a:solidFill>
            <a:srgbClr val="121416"/>
          </a:solid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cxnSp>
        <p:nvCxnSpPr>
          <p:cNvPr id="10" name="直接连接符 9"/>
          <p:cNvCxnSpPr/>
          <p:nvPr/>
        </p:nvCxnSpPr>
        <p:spPr>
          <a:xfrm>
            <a:off x="4406838" y="4885647"/>
            <a:ext cx="33788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9186404" y="2616244"/>
            <a:ext cx="2449583" cy="2269319"/>
            <a:chOff x="8675155" y="4116818"/>
            <a:chExt cx="1455816" cy="1425145"/>
          </a:xfrm>
          <a:solidFill>
            <a:srgbClr val="121416"/>
          </a:solidFill>
        </p:grpSpPr>
        <p:sp>
          <p:nvSpPr>
            <p:cNvPr id="20"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1"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2" name="组合 21"/>
          <p:cNvGrpSpPr/>
          <p:nvPr/>
        </p:nvGrpSpPr>
        <p:grpSpPr>
          <a:xfrm rot="3650850">
            <a:off x="1037634" y="3834564"/>
            <a:ext cx="1541846" cy="1763444"/>
            <a:chOff x="10810740" y="2663466"/>
            <a:chExt cx="1050310" cy="1201264"/>
          </a:xfrm>
          <a:solidFill>
            <a:srgbClr val="121416"/>
          </a:soli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5" name="组合 24"/>
          <p:cNvGrpSpPr/>
          <p:nvPr/>
        </p:nvGrpSpPr>
        <p:grpSpPr>
          <a:xfrm>
            <a:off x="7221120" y="5282821"/>
            <a:ext cx="2507433" cy="2508931"/>
            <a:chOff x="8509937" y="5189807"/>
            <a:chExt cx="2055787" cy="2057015"/>
          </a:xfrm>
          <a:solidFill>
            <a:srgbClr val="121416"/>
          </a:solidFill>
        </p:grpSpPr>
        <p:sp>
          <p:nvSpPr>
            <p:cNvPr id="2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7"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8" name="组合 27"/>
          <p:cNvGrpSpPr/>
          <p:nvPr/>
        </p:nvGrpSpPr>
        <p:grpSpPr>
          <a:xfrm>
            <a:off x="11302213" y="5387670"/>
            <a:ext cx="1779573" cy="2600427"/>
            <a:chOff x="11248089" y="5062992"/>
            <a:chExt cx="1779573" cy="2600427"/>
          </a:xfrm>
          <a:solidFill>
            <a:srgbClr val="121416"/>
          </a:solidFill>
        </p:grpSpPr>
        <p:sp>
          <p:nvSpPr>
            <p:cNvPr id="29"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7" name="组合 46"/>
          <p:cNvGrpSpPr/>
          <p:nvPr/>
        </p:nvGrpSpPr>
        <p:grpSpPr>
          <a:xfrm>
            <a:off x="4702838" y="5295637"/>
            <a:ext cx="2815535" cy="558338"/>
            <a:chOff x="796028" y="5071348"/>
            <a:chExt cx="2815535" cy="558338"/>
          </a:xfrm>
        </p:grpSpPr>
        <p:grpSp>
          <p:nvGrpSpPr>
            <p:cNvPr id="13" name="组合 12"/>
            <p:cNvGrpSpPr/>
            <p:nvPr/>
          </p:nvGrpSpPr>
          <p:grpSpPr>
            <a:xfrm>
              <a:off x="796028" y="5071348"/>
              <a:ext cx="2815535" cy="558338"/>
              <a:chOff x="736745" y="5124576"/>
              <a:chExt cx="2157628" cy="563019"/>
            </a:xfrm>
          </p:grpSpPr>
          <p:sp>
            <p:nvSpPr>
              <p:cNvPr id="14" name="矩形: 圆角 13"/>
              <p:cNvSpPr/>
              <p:nvPr/>
            </p:nvSpPr>
            <p:spPr>
              <a:xfrm>
                <a:off x="736745" y="5124576"/>
                <a:ext cx="2157628" cy="563019"/>
              </a:xfrm>
              <a:prstGeom prst="roundRect">
                <a:avLst>
                  <a:gd name="adj" fmla="val 50000"/>
                </a:avLst>
              </a:prstGeom>
              <a:gradFill>
                <a:gsLst>
                  <a:gs pos="0">
                    <a:srgbClr val="0000FF"/>
                  </a:gs>
                  <a:gs pos="100000">
                    <a:srgbClr val="0066FF"/>
                  </a:gs>
                </a:gsLst>
                <a:lin ang="5400000" scaled="1"/>
              </a:grad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15" name="矩形: 圆角 14"/>
              <p:cNvSpPr/>
              <p:nvPr/>
            </p:nvSpPr>
            <p:spPr>
              <a:xfrm>
                <a:off x="736745" y="5124576"/>
                <a:ext cx="2157628" cy="563019"/>
              </a:xfrm>
              <a:prstGeom prst="roundRect">
                <a:avLst>
                  <a:gd name="adj" fmla="val 50000"/>
                </a:avLst>
              </a:prstGeom>
              <a:solidFill>
                <a:srgbClr val="0066FF"/>
              </a:solid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33" name="文本框 32"/>
            <p:cNvSpPr txBox="1"/>
            <p:nvPr/>
          </p:nvSpPr>
          <p:spPr>
            <a:xfrm>
              <a:off x="1053402" y="5181240"/>
              <a:ext cx="2271872"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微软雅黑 Light" panose="020B0502040204020203" charset="-122"/>
                </a:rPr>
                <a:t>2022.08.25</a:t>
              </a: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微软雅黑 Light" panose="020B0502040204020203" charset="-122"/>
                </a:rPr>
                <a:t>丨第三小组</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微软雅黑 Light" panose="020B0502040204020203" charset="-122"/>
              </a:endParaRPr>
            </a:p>
          </p:txBody>
        </p:sp>
      </p:grpSp>
      <p:grpSp>
        <p:nvGrpSpPr>
          <p:cNvPr id="34" name="组合 33"/>
          <p:cNvGrpSpPr/>
          <p:nvPr/>
        </p:nvGrpSpPr>
        <p:grpSpPr>
          <a:xfrm>
            <a:off x="11694922" y="239721"/>
            <a:ext cx="1828428" cy="1778086"/>
            <a:chOff x="14974211" y="-3395907"/>
            <a:chExt cx="1828428" cy="1778086"/>
          </a:xfrm>
          <a:solidFill>
            <a:srgbClr val="121416"/>
          </a:solidFill>
        </p:grpSpPr>
        <p:sp>
          <p:nvSpPr>
            <p:cNvPr id="35"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6"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7" name="组合 36"/>
          <p:cNvGrpSpPr/>
          <p:nvPr/>
        </p:nvGrpSpPr>
        <p:grpSpPr>
          <a:xfrm>
            <a:off x="4688233" y="-1509862"/>
            <a:ext cx="3330776" cy="2587908"/>
            <a:chOff x="13533051" y="-1862685"/>
            <a:chExt cx="1504033" cy="1518662"/>
          </a:xfrm>
          <a:solidFill>
            <a:srgbClr val="121416"/>
          </a:solidFill>
        </p:grpSpPr>
        <p:sp>
          <p:nvSpPr>
            <p:cNvPr id="38"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9"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40" name="组合 39"/>
          <p:cNvGrpSpPr/>
          <p:nvPr/>
        </p:nvGrpSpPr>
        <p:grpSpPr>
          <a:xfrm rot="18903765">
            <a:off x="2632681" y="5922072"/>
            <a:ext cx="1626667" cy="1531624"/>
            <a:chOff x="488293" y="6158547"/>
            <a:chExt cx="1626667" cy="1531624"/>
          </a:xfrm>
          <a:solidFill>
            <a:srgbClr val="121416"/>
          </a:solidFill>
        </p:grpSpPr>
        <p:sp>
          <p:nvSpPr>
            <p:cNvPr id="41"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2"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pic>
        <p:nvPicPr>
          <p:cNvPr id="9" name="图片 8"/>
          <p:cNvPicPr>
            <a:picLocks noChangeAspect="1"/>
          </p:cNvPicPr>
          <p:nvPr/>
        </p:nvPicPr>
        <p:blipFill>
          <a:blip r:embed="rId1"/>
          <a:stretch>
            <a:fillRect/>
          </a:stretch>
        </p:blipFill>
        <p:spPr>
          <a:xfrm>
            <a:off x="1774190" y="1597025"/>
            <a:ext cx="9158605" cy="28022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 name="矩形 50"/>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278014" y="513984"/>
            <a:ext cx="5476306" cy="5479572"/>
            <a:chOff x="8509937" y="5189807"/>
            <a:chExt cx="2055787" cy="2057015"/>
          </a:xfrm>
          <a:gradFill>
            <a:gsLst>
              <a:gs pos="0">
                <a:srgbClr val="0066FF"/>
              </a:gs>
              <a:gs pos="100000">
                <a:schemeClr val="accent5">
                  <a:lumMod val="75000"/>
                </a:schemeClr>
              </a:gs>
            </a:gsLst>
            <a:lin ang="2700000" scaled="1"/>
          </a:gradFill>
        </p:grpSpPr>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rot="5400000">
            <a:off x="-4959653" y="4004329"/>
            <a:ext cx="8637612" cy="863761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3" name="等腰三角形 72"/>
          <p:cNvSpPr/>
          <p:nvPr/>
        </p:nvSpPr>
        <p:spPr>
          <a:xfrm>
            <a:off x="-20342" y="-116140"/>
            <a:ext cx="12191999" cy="6903722"/>
          </a:xfrm>
          <a:prstGeom prst="triangle">
            <a:avLst>
              <a:gd name="adj" fmla="val 0"/>
            </a:avLst>
          </a:prstGeom>
          <a:ln>
            <a:gradFill>
              <a:gsLst>
                <a:gs pos="0">
                  <a:schemeClr val="bg1">
                    <a:alpha val="10000"/>
                  </a:schemeClr>
                </a:gs>
                <a:gs pos="100000">
                  <a:schemeClr val="bg1">
                    <a:alpha val="40000"/>
                  </a:schemeClr>
                </a:gs>
              </a:gsLst>
              <a:lin ang="5400000" scaled="1"/>
            </a:gradFill>
          </a:ln>
          <a:effectLst>
            <a:outerShdw blurRad="254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直接连接符 73"/>
          <p:cNvCxnSpPr/>
          <p:nvPr/>
        </p:nvCxnSpPr>
        <p:spPr>
          <a:xfrm>
            <a:off x="750352" y="5652367"/>
            <a:ext cx="3258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144604" y="3939362"/>
            <a:ext cx="4538061"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项目简介</a:t>
            </a:r>
            <a:endPar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endParaRPr>
          </a:p>
        </p:txBody>
      </p:sp>
      <p:grpSp>
        <p:nvGrpSpPr>
          <p:cNvPr id="83" name="组合 82"/>
          <p:cNvGrpSpPr/>
          <p:nvPr/>
        </p:nvGrpSpPr>
        <p:grpSpPr>
          <a:xfrm>
            <a:off x="10628289" y="4035403"/>
            <a:ext cx="1543368" cy="1958153"/>
            <a:chOff x="8783472" y="3813017"/>
            <a:chExt cx="951470" cy="1207180"/>
          </a:xfrm>
          <a:solidFill>
            <a:srgbClr val="181A1D"/>
          </a:solidFill>
        </p:grpSpPr>
        <p:sp>
          <p:nvSpPr>
            <p:cNvPr id="8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235195" y="2164932"/>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2" name="组合 91"/>
          <p:cNvGrpSpPr/>
          <p:nvPr/>
        </p:nvGrpSpPr>
        <p:grpSpPr>
          <a:xfrm>
            <a:off x="6226882" y="308403"/>
            <a:ext cx="1547780" cy="1356018"/>
            <a:chOff x="9410941" y="653012"/>
            <a:chExt cx="2055787" cy="1801080"/>
          </a:xfrm>
          <a:solidFill>
            <a:srgbClr val="181A1D"/>
          </a:solidFill>
        </p:grpSpPr>
        <p:sp>
          <p:nvSpPr>
            <p:cNvPr id="93"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4"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5" name="组合 94"/>
          <p:cNvGrpSpPr/>
          <p:nvPr/>
        </p:nvGrpSpPr>
        <p:grpSpPr>
          <a:xfrm>
            <a:off x="10505792" y="72500"/>
            <a:ext cx="2354108" cy="2180871"/>
            <a:chOff x="8675155" y="4116818"/>
            <a:chExt cx="1455816" cy="1425145"/>
          </a:xfrm>
          <a:solidFill>
            <a:srgbClr val="181A1D"/>
          </a:solidFill>
        </p:grpSpPr>
        <p:sp>
          <p:nvSpPr>
            <p:cNvPr id="9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文本框 5"/>
          <p:cNvSpPr txBox="1"/>
          <p:nvPr/>
        </p:nvSpPr>
        <p:spPr>
          <a:xfrm>
            <a:off x="750570" y="2551430"/>
            <a:ext cx="2823845" cy="1568450"/>
          </a:xfrm>
          <a:prstGeom prst="rect">
            <a:avLst/>
          </a:prstGeom>
          <a:noFill/>
        </p:spPr>
        <p:txBody>
          <a:bodyPr wrap="square" rtlCol="0">
            <a:spAutoFit/>
          </a:bodyPr>
          <a:p>
            <a:r>
              <a:rPr lang="en-US" altLang="zh-CN" sz="9600">
                <a:solidFill>
                  <a:schemeClr val="bg1"/>
                </a:solidFill>
                <a:latin typeface="微软雅黑 Light" panose="020B0502040204020203" charset="-122"/>
                <a:ea typeface="微软雅黑 Light" panose="020B0502040204020203" charset="-122"/>
              </a:rPr>
              <a:t>01</a:t>
            </a:r>
            <a:endParaRPr lang="en-US" altLang="zh-CN" sz="9600">
              <a:solidFill>
                <a:schemeClr val="bg1"/>
              </a:solidFill>
              <a:latin typeface="微软雅黑 Light" panose="020B0502040204020203" charset="-122"/>
              <a:ea typeface="微软雅黑 Light" panose="020B0502040204020203" charset="-122"/>
            </a:endParaRPr>
          </a:p>
        </p:txBody>
      </p:sp>
      <p:sp>
        <p:nvSpPr>
          <p:cNvPr id="5" name="文本框 4"/>
          <p:cNvSpPr txBox="1"/>
          <p:nvPr/>
        </p:nvSpPr>
        <p:spPr>
          <a:xfrm>
            <a:off x="750570" y="5788025"/>
            <a:ext cx="6489065" cy="460375"/>
          </a:xfrm>
          <a:prstGeom prst="rect">
            <a:avLst/>
          </a:prstGeom>
          <a:noFill/>
        </p:spPr>
        <p:txBody>
          <a:bodyPr wrap="square" rtlCol="0">
            <a:spAutoFit/>
          </a:bodyPr>
          <a:p>
            <a:r>
              <a:rPr lang="en-US" altLang="zh-CN" sz="2400" b="1">
                <a:solidFill>
                  <a:schemeClr val="bg1"/>
                </a:solidFill>
                <a:latin typeface="微软雅黑 Light" panose="020B0502040204020203" charset="-122"/>
                <a:ea typeface="微软雅黑 Light" panose="020B0502040204020203" charset="-122"/>
                <a:cs typeface="Arial Black" panose="020B0A04020102020204" charset="0"/>
              </a:rPr>
              <a:t>PART I    PROJECT INTRODUCTION</a:t>
            </a:r>
            <a:endParaRPr lang="en-US" altLang="zh-CN" sz="24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13" name="组合 12"/>
          <p:cNvGrpSpPr/>
          <p:nvPr/>
        </p:nvGrpSpPr>
        <p:grpSpPr>
          <a:xfrm>
            <a:off x="7697477" y="-5634457"/>
            <a:ext cx="7402790" cy="7402792"/>
            <a:chOff x="-1055155" y="4319007"/>
            <a:chExt cx="7402790" cy="7402792"/>
          </a:xfrm>
          <a:gradFill>
            <a:gsLst>
              <a:gs pos="100000">
                <a:srgbClr val="0066FF">
                  <a:alpha val="10000"/>
                </a:srgbClr>
              </a:gs>
              <a:gs pos="0">
                <a:srgbClr val="00B0F0">
                  <a:alpha val="10000"/>
                </a:srgbClr>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57" name="矩形: 圆角 56"/>
          <p:cNvSpPr/>
          <p:nvPr/>
        </p:nvSpPr>
        <p:spPr>
          <a:xfrm>
            <a:off x="4907915" y="736600"/>
            <a:ext cx="5072380" cy="4860925"/>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C:\Users\ASUS\Desktop\图片1.png图片1"/>
          <p:cNvPicPr>
            <a:picLocks noChangeAspect="1"/>
          </p:cNvPicPr>
          <p:nvPr>
            <p:custDataLst>
              <p:tags r:id="rId3"/>
            </p:custDataLst>
          </p:nvPr>
        </p:nvPicPr>
        <p:blipFill>
          <a:blip r:embed="rId4"/>
          <a:srcRect/>
          <a:stretch>
            <a:fillRect/>
          </a:stretch>
        </p:blipFill>
        <p:spPr>
          <a:xfrm>
            <a:off x="5631180" y="1459865"/>
            <a:ext cx="4043045" cy="3433445"/>
          </a:xfrm>
          <a:prstGeom prst="rect">
            <a:avLst/>
          </a:prstGeom>
        </p:spPr>
      </p:pic>
      <p:sp>
        <p:nvSpPr>
          <p:cNvPr id="5" name="矩形: 圆角 4"/>
          <p:cNvSpPr/>
          <p:nvPr/>
        </p:nvSpPr>
        <p:spPr>
          <a:xfrm>
            <a:off x="6502400" y="2924810"/>
            <a:ext cx="5689600" cy="3407410"/>
          </a:xfrm>
          <a:prstGeom prst="roundRect">
            <a:avLst>
              <a:gd name="adj" fmla="val 4100"/>
            </a:avLst>
          </a:pr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981072" y="-1778068"/>
            <a:ext cx="4857878" cy="3774418"/>
            <a:chOff x="13533051" y="-1862685"/>
            <a:chExt cx="1504033" cy="1518662"/>
          </a:xfrm>
          <a:solidFill>
            <a:srgbClr val="121416"/>
          </a:solidFill>
        </p:grpSpPr>
        <p:sp>
          <p:nvSpPr>
            <p:cNvPr id="38"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9"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2" name="组合 21"/>
          <p:cNvGrpSpPr/>
          <p:nvPr/>
        </p:nvGrpSpPr>
        <p:grpSpPr>
          <a:xfrm rot="18772108">
            <a:off x="3298388" y="5359660"/>
            <a:ext cx="1173854" cy="1342562"/>
            <a:chOff x="10810740" y="2663466"/>
            <a:chExt cx="1050310" cy="1201264"/>
          </a:xfrm>
          <a:solidFill>
            <a:srgbClr val="121416"/>
          </a:solidFill>
        </p:grpSpPr>
        <p:sp>
          <p:nvSpPr>
            <p:cNvPr id="2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4"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8" name="组合 27"/>
          <p:cNvGrpSpPr/>
          <p:nvPr/>
        </p:nvGrpSpPr>
        <p:grpSpPr>
          <a:xfrm>
            <a:off x="11302213" y="5214309"/>
            <a:ext cx="1779573" cy="2600427"/>
            <a:chOff x="11248089" y="5062992"/>
            <a:chExt cx="1779573" cy="2600427"/>
          </a:xfrm>
          <a:solidFill>
            <a:srgbClr val="121416"/>
          </a:solidFill>
        </p:grpSpPr>
        <p:sp>
          <p:nvSpPr>
            <p:cNvPr id="29"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4" name="组合 33"/>
          <p:cNvGrpSpPr/>
          <p:nvPr/>
        </p:nvGrpSpPr>
        <p:grpSpPr>
          <a:xfrm>
            <a:off x="-1388843" y="5820044"/>
            <a:ext cx="3892162" cy="3784998"/>
            <a:chOff x="14974211" y="-3395907"/>
            <a:chExt cx="1828428" cy="1778086"/>
          </a:xfrm>
          <a:gradFill>
            <a:gsLst>
              <a:gs pos="100000">
                <a:srgbClr val="0066FF">
                  <a:alpha val="10000"/>
                </a:srgbClr>
              </a:gs>
              <a:gs pos="0">
                <a:srgbClr val="00B0F0">
                  <a:alpha val="10000"/>
                </a:srgbClr>
              </a:gs>
            </a:gsLst>
            <a:lin ang="5400000" scaled="1"/>
          </a:gradFill>
        </p:grpSpPr>
        <p:sp>
          <p:nvSpPr>
            <p:cNvPr id="35"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6"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1" name="等腰三角形 60"/>
          <p:cNvSpPr/>
          <p:nvPr/>
        </p:nvSpPr>
        <p:spPr>
          <a:xfrm rot="5400000">
            <a:off x="5293591" y="5636724"/>
            <a:ext cx="1447800" cy="602959"/>
          </a:xfrm>
          <a:prstGeom prst="triangle">
            <a:avLst/>
          </a:prstGeom>
          <a:gradFill flip="none" rotWithShape="1">
            <a:gsLst>
              <a:gs pos="100000">
                <a:srgbClr val="0066FF">
                  <a:alpha val="0"/>
                </a:srgbClr>
              </a:gs>
              <a:gs pos="0">
                <a:srgbClr val="00B0F0">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63" name="矩形: 圆角 62"/>
          <p:cNvSpPr/>
          <p:nvPr/>
        </p:nvSpPr>
        <p:spPr>
          <a:xfrm>
            <a:off x="7063105" y="3209290"/>
            <a:ext cx="4812030" cy="2981960"/>
          </a:xfrm>
          <a:prstGeom prst="roundRect">
            <a:avLst>
              <a:gd name="adj" fmla="val 4100"/>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53415" y="1768475"/>
            <a:ext cx="4879340" cy="466153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SeeU</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是一款基于</a:t>
            </a:r>
            <a:r>
              <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Qt</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开发平台，支持</a:t>
            </a:r>
            <a:r>
              <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Windows</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、Linux双操作系统平台的IM(即时通信)软件</a:t>
            </a:r>
            <a:endPar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软件为用户提供了注册、登录和找回密码等信息功能，全方位保护</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您的隐私安全</a:t>
            </a:r>
            <a:endPar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软件为用户提供了添加好友及单窗私聊等功能，让您畅享聊天的快乐时光</a:t>
            </a:r>
            <a:endPar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软件</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sym typeface="+mn-ea"/>
              </a:rPr>
              <a:t>为用户提供了</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文件</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rPr>
              <a:t>传输、文本读取功能，丰富您的分享体验</a:t>
            </a:r>
            <a:endPar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sym typeface="+mn-ea"/>
              </a:rPr>
              <a:t>软件</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sym typeface="+mn-ea"/>
              </a:rPr>
              <a:t>为用户提供了</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sym typeface="+mn-ea"/>
              </a:rPr>
              <a:t>记住密码</a:t>
            </a:r>
            <a:r>
              <a:rPr lang="zh-CN" altLang="en-US"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sym typeface="+mn-ea"/>
              </a:rPr>
              <a:t>、自动登录、预设账号等备选，贴近您的日常习惯</a:t>
            </a:r>
            <a:endParaRPr lang="en-US" altLang="zh-CN" dirty="0">
              <a:solidFill>
                <a:schemeClr val="bg1">
                  <a:alpha val="80000"/>
                </a:schemeClr>
              </a:solidFill>
              <a:latin typeface="微软雅黑 Light" panose="020B0502040204020203" charset="-122"/>
              <a:ea typeface="微软雅黑 Light" panose="020B0502040204020203" charset="-122"/>
              <a:cs typeface="阿里巴巴普惠体 2.0 45 Light" panose="00020600040101010101" pitchFamily="18" charset="-122"/>
            </a:endParaRPr>
          </a:p>
        </p:txBody>
      </p:sp>
      <p:grpSp>
        <p:nvGrpSpPr>
          <p:cNvPr id="15" name="组合 14"/>
          <p:cNvGrpSpPr/>
          <p:nvPr/>
        </p:nvGrpSpPr>
        <p:grpSpPr>
          <a:xfrm>
            <a:off x="173990" y="84455"/>
            <a:ext cx="8471535" cy="651510"/>
            <a:chOff x="274" y="133"/>
            <a:chExt cx="13341" cy="1026"/>
          </a:xfrm>
        </p:grpSpPr>
        <p:pic>
          <p:nvPicPr>
            <p:cNvPr id="11" name="图片 10" descr="logo_small"/>
            <p:cNvPicPr>
              <a:picLocks noChangeAspect="1"/>
            </p:cNvPicPr>
            <p:nvPr/>
          </p:nvPicPr>
          <p:blipFill>
            <a:blip r:embed="rId6"/>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14" name="组合 13"/>
            <p:cNvGrpSpPr/>
            <p:nvPr/>
          </p:nvGrpSpPr>
          <p:grpSpPr>
            <a:xfrm>
              <a:off x="3113" y="349"/>
              <a:ext cx="10503" cy="560"/>
              <a:chOff x="3112" y="344"/>
              <a:chExt cx="10503" cy="560"/>
            </a:xfrm>
          </p:grpSpPr>
          <p:cxnSp>
            <p:nvCxnSpPr>
              <p:cNvPr id="114" name="直接连接符 113"/>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    PROJECT INTRODUCTION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sp>
        <p:nvSpPr>
          <p:cNvPr id="8" name="文本框 7"/>
          <p:cNvSpPr txBox="1"/>
          <p:nvPr/>
        </p:nvSpPr>
        <p:spPr>
          <a:xfrm>
            <a:off x="653415" y="736600"/>
            <a:ext cx="4254500" cy="1014730"/>
          </a:xfrm>
          <a:prstGeom prst="rect">
            <a:avLst/>
          </a:prstGeom>
          <a:noFill/>
        </p:spPr>
        <p:txBody>
          <a:bodyPr wrap="square" rtlCol="0">
            <a:spAutoFit/>
          </a:bodyPr>
          <a:p>
            <a:r>
              <a:rPr lang="en-US" altLang="zh-CN" sz="6000" b="1">
                <a:solidFill>
                  <a:schemeClr val="bg1"/>
                </a:solidFill>
                <a:latin typeface="微软雅黑 Light" panose="020B0502040204020203" charset="-122"/>
                <a:ea typeface="微软雅黑 Light" panose="020B0502040204020203" charset="-122"/>
                <a:cs typeface="Arial Black" panose="020B0A04020102020204" charset="0"/>
              </a:rPr>
              <a:t>Our Project</a:t>
            </a:r>
            <a:endParaRPr lang="en-US" altLang="zh-CN" sz="6000" b="1">
              <a:solidFill>
                <a:schemeClr val="bg1"/>
              </a:solidFill>
              <a:latin typeface="微软雅黑 Light" panose="020B0502040204020203" charset="-122"/>
              <a:ea typeface="微软雅黑 Light" panose="020B0502040204020203" charset="-122"/>
              <a:cs typeface="Arial Black" panose="020B0A04020102020204" charset="0"/>
            </a:endParaRPr>
          </a:p>
        </p:txBody>
      </p:sp>
      <p:sp>
        <p:nvSpPr>
          <p:cNvPr id="6" name="文本框 5"/>
          <p:cNvSpPr txBox="1"/>
          <p:nvPr/>
        </p:nvSpPr>
        <p:spPr>
          <a:xfrm>
            <a:off x="7837170" y="739775"/>
            <a:ext cx="4161155" cy="398780"/>
          </a:xfrm>
          <a:prstGeom prst="rect">
            <a:avLst/>
          </a:prstGeom>
          <a:noFill/>
        </p:spPr>
        <p:txBody>
          <a:bodyPr wrap="square" rtlCol="0">
            <a:spAutoFit/>
          </a:bodyPr>
          <a:p>
            <a:r>
              <a:rPr lang="zh-CN" altLang="en-US" sz="2000">
                <a:solidFill>
                  <a:schemeClr val="bg1"/>
                </a:solidFill>
                <a:latin typeface="微软雅黑 Light" panose="020B0502040204020203" charset="-122"/>
                <a:ea typeface="微软雅黑 Light" panose="020B0502040204020203" charset="-122"/>
              </a:rPr>
              <a:t>即时通信</a:t>
            </a:r>
            <a:r>
              <a:rPr lang="en-US" altLang="zh-CN" sz="2000">
                <a:solidFill>
                  <a:schemeClr val="bg1"/>
                </a:solidFill>
                <a:latin typeface="微软雅黑 Light" panose="020B0502040204020203" charset="-122"/>
                <a:ea typeface="微软雅黑 Light" panose="020B0502040204020203" charset="-122"/>
              </a:rPr>
              <a:t> · </a:t>
            </a:r>
            <a:r>
              <a:rPr lang="zh-CN" altLang="en-US" sz="2000">
                <a:solidFill>
                  <a:schemeClr val="bg1"/>
                </a:solidFill>
                <a:latin typeface="微软雅黑 Light" panose="020B0502040204020203" charset="-122"/>
                <a:ea typeface="微软雅黑 Light" panose="020B0502040204020203" charset="-122"/>
              </a:rPr>
              <a:t>休闲私聊</a:t>
            </a:r>
            <a:r>
              <a:rPr lang="en-US" altLang="zh-CN" sz="2000">
                <a:solidFill>
                  <a:schemeClr val="bg1"/>
                </a:solidFill>
                <a:latin typeface="微软雅黑 Light" panose="020B0502040204020203" charset="-122"/>
                <a:ea typeface="微软雅黑 Light" panose="020B0502040204020203" charset="-122"/>
              </a:rPr>
              <a:t> · </a:t>
            </a:r>
            <a:r>
              <a:rPr lang="zh-CN" altLang="en-US" sz="2000">
                <a:solidFill>
                  <a:schemeClr val="bg1"/>
                </a:solidFill>
                <a:latin typeface="微软雅黑 Light" panose="020B0502040204020203" charset="-122"/>
                <a:ea typeface="微软雅黑 Light" panose="020B0502040204020203" charset="-122"/>
              </a:rPr>
              <a:t>简洁精巧</a:t>
            </a:r>
            <a:endParaRPr lang="zh-CN" altLang="en-US" sz="2000">
              <a:solidFill>
                <a:schemeClr val="bg1"/>
              </a:solidFill>
              <a:latin typeface="微软雅黑 Light" panose="020B0502040204020203" charset="-122"/>
              <a:ea typeface="微软雅黑 Light" panose="020B0502040204020203" charset="-122"/>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 name="矩形 50"/>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278014" y="513984"/>
            <a:ext cx="5476306" cy="5479572"/>
            <a:chOff x="8509937" y="5189807"/>
            <a:chExt cx="2055787" cy="2057015"/>
          </a:xfrm>
          <a:gradFill>
            <a:gsLst>
              <a:gs pos="0">
                <a:srgbClr val="0066FF"/>
              </a:gs>
              <a:gs pos="100000">
                <a:schemeClr val="accent5">
                  <a:lumMod val="75000"/>
                </a:schemeClr>
              </a:gs>
            </a:gsLst>
            <a:lin ang="2700000" scaled="1"/>
          </a:gradFill>
        </p:grpSpPr>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rot="5400000">
            <a:off x="-4959653" y="4004329"/>
            <a:ext cx="8637612" cy="863761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3" name="等腰三角形 72"/>
          <p:cNvSpPr/>
          <p:nvPr/>
        </p:nvSpPr>
        <p:spPr>
          <a:xfrm>
            <a:off x="-20342" y="-116140"/>
            <a:ext cx="12191999" cy="6903722"/>
          </a:xfrm>
          <a:prstGeom prst="triangle">
            <a:avLst>
              <a:gd name="adj" fmla="val 0"/>
            </a:avLst>
          </a:prstGeom>
          <a:ln>
            <a:gradFill>
              <a:gsLst>
                <a:gs pos="0">
                  <a:schemeClr val="bg1">
                    <a:alpha val="10000"/>
                  </a:schemeClr>
                </a:gs>
                <a:gs pos="100000">
                  <a:schemeClr val="bg1">
                    <a:alpha val="40000"/>
                  </a:schemeClr>
                </a:gs>
              </a:gsLst>
              <a:lin ang="5400000" scaled="1"/>
            </a:gradFill>
          </a:ln>
          <a:effectLst>
            <a:outerShdw blurRad="254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直接连接符 73"/>
          <p:cNvCxnSpPr/>
          <p:nvPr/>
        </p:nvCxnSpPr>
        <p:spPr>
          <a:xfrm>
            <a:off x="750352" y="5652367"/>
            <a:ext cx="3258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144604" y="3939362"/>
            <a:ext cx="4538061"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团队介绍</a:t>
            </a:r>
            <a:endPar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endParaRPr>
          </a:p>
        </p:txBody>
      </p:sp>
      <p:grpSp>
        <p:nvGrpSpPr>
          <p:cNvPr id="83" name="组合 82"/>
          <p:cNvGrpSpPr/>
          <p:nvPr/>
        </p:nvGrpSpPr>
        <p:grpSpPr>
          <a:xfrm>
            <a:off x="10628289" y="4035403"/>
            <a:ext cx="1543368" cy="1958153"/>
            <a:chOff x="8783472" y="3813017"/>
            <a:chExt cx="951470" cy="1207180"/>
          </a:xfrm>
          <a:solidFill>
            <a:srgbClr val="181A1D"/>
          </a:solidFill>
        </p:grpSpPr>
        <p:sp>
          <p:nvSpPr>
            <p:cNvPr id="8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235195" y="2164932"/>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2" name="组合 91"/>
          <p:cNvGrpSpPr/>
          <p:nvPr/>
        </p:nvGrpSpPr>
        <p:grpSpPr>
          <a:xfrm>
            <a:off x="6226882" y="308403"/>
            <a:ext cx="1547780" cy="1356018"/>
            <a:chOff x="9410941" y="653012"/>
            <a:chExt cx="2055787" cy="1801080"/>
          </a:xfrm>
          <a:solidFill>
            <a:srgbClr val="181A1D"/>
          </a:solidFill>
        </p:grpSpPr>
        <p:sp>
          <p:nvSpPr>
            <p:cNvPr id="93"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4"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5" name="组合 94"/>
          <p:cNvGrpSpPr/>
          <p:nvPr/>
        </p:nvGrpSpPr>
        <p:grpSpPr>
          <a:xfrm>
            <a:off x="10505792" y="72500"/>
            <a:ext cx="2354108" cy="2180871"/>
            <a:chOff x="8675155" y="4116818"/>
            <a:chExt cx="1455816" cy="1425145"/>
          </a:xfrm>
          <a:solidFill>
            <a:srgbClr val="181A1D"/>
          </a:solidFill>
        </p:grpSpPr>
        <p:sp>
          <p:nvSpPr>
            <p:cNvPr id="9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文本框 5"/>
          <p:cNvSpPr txBox="1"/>
          <p:nvPr/>
        </p:nvSpPr>
        <p:spPr>
          <a:xfrm>
            <a:off x="750570" y="2551430"/>
            <a:ext cx="2823845" cy="1568450"/>
          </a:xfrm>
          <a:prstGeom prst="rect">
            <a:avLst/>
          </a:prstGeom>
          <a:noFill/>
        </p:spPr>
        <p:txBody>
          <a:bodyPr wrap="square" rtlCol="0">
            <a:spAutoFit/>
          </a:bodyPr>
          <a:p>
            <a:r>
              <a:rPr lang="en-US" altLang="zh-CN" sz="9600">
                <a:solidFill>
                  <a:schemeClr val="bg1"/>
                </a:solidFill>
                <a:latin typeface="微软雅黑 Light" panose="020B0502040204020203" charset="-122"/>
                <a:ea typeface="微软雅黑 Light" panose="020B0502040204020203" charset="-122"/>
              </a:rPr>
              <a:t>02</a:t>
            </a:r>
            <a:endParaRPr lang="en-US" altLang="zh-CN" sz="9600">
              <a:solidFill>
                <a:schemeClr val="bg1"/>
              </a:solidFill>
              <a:latin typeface="微软雅黑 Light" panose="020B0502040204020203" charset="-122"/>
              <a:ea typeface="微软雅黑 Light" panose="020B0502040204020203" charset="-122"/>
            </a:endParaRPr>
          </a:p>
        </p:txBody>
      </p:sp>
      <p:sp>
        <p:nvSpPr>
          <p:cNvPr id="5" name="文本框 4"/>
          <p:cNvSpPr txBox="1"/>
          <p:nvPr/>
        </p:nvSpPr>
        <p:spPr>
          <a:xfrm>
            <a:off x="750570" y="5788025"/>
            <a:ext cx="6489065" cy="460375"/>
          </a:xfrm>
          <a:prstGeom prst="rect">
            <a:avLst/>
          </a:prstGeom>
          <a:noFill/>
        </p:spPr>
        <p:txBody>
          <a:bodyPr wrap="square" rtlCol="0">
            <a:spAutoFit/>
          </a:bodyPr>
          <a:p>
            <a:r>
              <a:rPr lang="en-US" altLang="zh-CN" sz="2400" b="1">
                <a:solidFill>
                  <a:schemeClr val="bg1"/>
                </a:solidFill>
                <a:latin typeface="微软雅黑 Light" panose="020B0502040204020203" charset="-122"/>
                <a:ea typeface="微软雅黑 Light" panose="020B0502040204020203" charset="-122"/>
                <a:cs typeface="Arial Black" panose="020B0A04020102020204" charset="0"/>
              </a:rPr>
              <a:t>PART II    TEAM INTRODUCTION</a:t>
            </a:r>
            <a:endParaRPr lang="en-US" altLang="zh-CN" sz="24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1" name="矩形 50"/>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278014" y="513984"/>
            <a:ext cx="5476306" cy="5479572"/>
            <a:chOff x="8509937" y="5189807"/>
            <a:chExt cx="2055787" cy="2057015"/>
          </a:xfrm>
          <a:gradFill>
            <a:gsLst>
              <a:gs pos="0">
                <a:srgbClr val="0066FF"/>
              </a:gs>
              <a:gs pos="100000">
                <a:schemeClr val="accent5">
                  <a:lumMod val="75000"/>
                </a:schemeClr>
              </a:gs>
            </a:gsLst>
            <a:lin ang="2700000" scaled="1"/>
          </a:gradFill>
        </p:grpSpPr>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6"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 name="组合 1"/>
          <p:cNvGrpSpPr/>
          <p:nvPr/>
        </p:nvGrpSpPr>
        <p:grpSpPr>
          <a:xfrm rot="5400000">
            <a:off x="-4959653" y="4004329"/>
            <a:ext cx="8637612" cy="8637610"/>
            <a:chOff x="-4553624" y="-5066128"/>
            <a:chExt cx="8220333" cy="8220333"/>
          </a:xfrm>
          <a:gradFill flip="none" rotWithShape="1">
            <a:gsLst>
              <a:gs pos="0">
                <a:srgbClr val="0066FF"/>
              </a:gs>
              <a:gs pos="100000">
                <a:srgbClr val="00B0F0"/>
              </a:gs>
            </a:gsLst>
            <a:lin ang="2700000" scaled="1"/>
            <a:tileRect/>
          </a:gradFill>
        </p:grpSpPr>
        <p:sp>
          <p:nvSpPr>
            <p:cNvPr id="3" name="圆: 空心 2"/>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73" name="等腰三角形 72"/>
          <p:cNvSpPr/>
          <p:nvPr/>
        </p:nvSpPr>
        <p:spPr>
          <a:xfrm>
            <a:off x="-20342" y="-116140"/>
            <a:ext cx="12191999" cy="6903722"/>
          </a:xfrm>
          <a:prstGeom prst="triangle">
            <a:avLst>
              <a:gd name="adj" fmla="val 0"/>
            </a:avLst>
          </a:prstGeom>
          <a:ln>
            <a:gradFill>
              <a:gsLst>
                <a:gs pos="0">
                  <a:schemeClr val="bg1">
                    <a:alpha val="10000"/>
                  </a:schemeClr>
                </a:gs>
                <a:gs pos="100000">
                  <a:schemeClr val="bg1">
                    <a:alpha val="40000"/>
                  </a:schemeClr>
                </a:gs>
              </a:gsLst>
              <a:lin ang="5400000" scaled="1"/>
            </a:gradFill>
          </a:ln>
          <a:effectLst>
            <a:outerShdw blurRad="254000" dist="254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4" name="直接连接符 73"/>
          <p:cNvCxnSpPr/>
          <p:nvPr/>
        </p:nvCxnSpPr>
        <p:spPr>
          <a:xfrm>
            <a:off x="750352" y="5652367"/>
            <a:ext cx="3258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144604" y="3939362"/>
            <a:ext cx="4538061"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rPr>
              <a:t>产品展示</a:t>
            </a:r>
            <a:endParaRPr kumimoji="0" lang="zh-CN" altLang="en-US" sz="80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阿里巴巴普惠体 2.0 45 Light" panose="00020600040101010101" pitchFamily="18" charset="-122"/>
            </a:endParaRPr>
          </a:p>
        </p:txBody>
      </p:sp>
      <p:grpSp>
        <p:nvGrpSpPr>
          <p:cNvPr id="83" name="组合 82"/>
          <p:cNvGrpSpPr/>
          <p:nvPr/>
        </p:nvGrpSpPr>
        <p:grpSpPr>
          <a:xfrm>
            <a:off x="10628289" y="4035403"/>
            <a:ext cx="1543368" cy="1958153"/>
            <a:chOff x="8783472" y="3813017"/>
            <a:chExt cx="951470" cy="1207180"/>
          </a:xfrm>
          <a:solidFill>
            <a:srgbClr val="181A1D"/>
          </a:solidFill>
        </p:grpSpPr>
        <p:sp>
          <p:nvSpPr>
            <p:cNvPr id="87"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8" name="iconfont-1191-801535"/>
            <p:cNvSpPr/>
            <p:nvPr/>
          </p:nvSpPr>
          <p:spPr>
            <a:xfrm>
              <a:off x="8783472" y="3813017"/>
              <a:ext cx="951470" cy="1207180"/>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9" name="组合 88"/>
          <p:cNvGrpSpPr/>
          <p:nvPr/>
        </p:nvGrpSpPr>
        <p:grpSpPr>
          <a:xfrm rot="13365221">
            <a:off x="8235195" y="2164932"/>
            <a:ext cx="1883228" cy="2153890"/>
            <a:chOff x="10810740" y="2663466"/>
            <a:chExt cx="1050310" cy="1201264"/>
          </a:xfrm>
          <a:solidFill>
            <a:srgbClr val="181A1D"/>
          </a:solidFill>
        </p:grpSpPr>
        <p:sp>
          <p:nvSpPr>
            <p:cNvPr id="9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1"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2" name="组合 91"/>
          <p:cNvGrpSpPr/>
          <p:nvPr/>
        </p:nvGrpSpPr>
        <p:grpSpPr>
          <a:xfrm>
            <a:off x="6226882" y="308403"/>
            <a:ext cx="1547780" cy="1356018"/>
            <a:chOff x="9410941" y="653012"/>
            <a:chExt cx="2055787" cy="1801080"/>
          </a:xfrm>
          <a:solidFill>
            <a:srgbClr val="181A1D"/>
          </a:solidFill>
        </p:grpSpPr>
        <p:sp>
          <p:nvSpPr>
            <p:cNvPr id="93"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4"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5" name="组合 94"/>
          <p:cNvGrpSpPr/>
          <p:nvPr/>
        </p:nvGrpSpPr>
        <p:grpSpPr>
          <a:xfrm>
            <a:off x="10505792" y="72500"/>
            <a:ext cx="2354108" cy="2180871"/>
            <a:chOff x="8675155" y="4116818"/>
            <a:chExt cx="1455816" cy="1425145"/>
          </a:xfrm>
          <a:solidFill>
            <a:srgbClr val="181A1D"/>
          </a:solidFill>
        </p:grpSpPr>
        <p:sp>
          <p:nvSpPr>
            <p:cNvPr id="96"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6" name="文本框 5"/>
          <p:cNvSpPr txBox="1"/>
          <p:nvPr/>
        </p:nvSpPr>
        <p:spPr>
          <a:xfrm>
            <a:off x="750570" y="2551430"/>
            <a:ext cx="2823845" cy="1568450"/>
          </a:xfrm>
          <a:prstGeom prst="rect">
            <a:avLst/>
          </a:prstGeom>
          <a:noFill/>
        </p:spPr>
        <p:txBody>
          <a:bodyPr wrap="square" rtlCol="0">
            <a:spAutoFit/>
          </a:bodyPr>
          <a:p>
            <a:r>
              <a:rPr lang="en-US" altLang="zh-CN" sz="9600">
                <a:solidFill>
                  <a:schemeClr val="bg1"/>
                </a:solidFill>
                <a:latin typeface="微软雅黑 Light" panose="020B0502040204020203" charset="-122"/>
                <a:ea typeface="微软雅黑 Light" panose="020B0502040204020203" charset="-122"/>
              </a:rPr>
              <a:t>03</a:t>
            </a:r>
            <a:endParaRPr lang="en-US" altLang="zh-CN" sz="9600">
              <a:solidFill>
                <a:schemeClr val="bg1"/>
              </a:solidFill>
              <a:latin typeface="微软雅黑 Light" panose="020B0502040204020203" charset="-122"/>
              <a:ea typeface="微软雅黑 Light" panose="020B0502040204020203" charset="-122"/>
            </a:endParaRPr>
          </a:p>
        </p:txBody>
      </p:sp>
      <p:sp>
        <p:nvSpPr>
          <p:cNvPr id="5" name="文本框 4"/>
          <p:cNvSpPr txBox="1"/>
          <p:nvPr/>
        </p:nvSpPr>
        <p:spPr>
          <a:xfrm>
            <a:off x="750570" y="5788025"/>
            <a:ext cx="6489065" cy="460375"/>
          </a:xfrm>
          <a:prstGeom prst="rect">
            <a:avLst/>
          </a:prstGeom>
          <a:noFill/>
        </p:spPr>
        <p:txBody>
          <a:bodyPr wrap="square" rtlCol="0">
            <a:spAutoFit/>
          </a:bodyPr>
          <a:p>
            <a:r>
              <a:rPr lang="en-US" altLang="zh-CN" sz="24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24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矩形 32"/>
          <p:cNvSpPr/>
          <p:nvPr/>
        </p:nvSpPr>
        <p:spPr>
          <a:xfrm>
            <a:off x="0"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432349" y="3825866"/>
            <a:ext cx="7402790" cy="7402792"/>
            <a:chOff x="-1055155" y="4319007"/>
            <a:chExt cx="7402790" cy="7402792"/>
          </a:xfrm>
          <a:gradFill>
            <a:gsLst>
              <a:gs pos="0">
                <a:srgbClr val="0066FF"/>
              </a:gs>
              <a:gs pos="100000">
                <a:srgbClr val="00B0F0"/>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 name="组合 4"/>
          <p:cNvGrpSpPr/>
          <p:nvPr/>
        </p:nvGrpSpPr>
        <p:grpSpPr>
          <a:xfrm>
            <a:off x="1753517" y="954110"/>
            <a:ext cx="3075512" cy="2694466"/>
            <a:chOff x="9410941" y="653012"/>
            <a:chExt cx="2055787" cy="1801080"/>
          </a:xfrm>
          <a:gradFill>
            <a:gsLst>
              <a:gs pos="0">
                <a:srgbClr val="0066FF"/>
              </a:gs>
              <a:gs pos="100000">
                <a:srgbClr val="00B0F0"/>
              </a:gs>
            </a:gsLst>
            <a:lin ang="5400000" scaled="1"/>
          </a:gradFill>
        </p:grpSpPr>
        <p:sp>
          <p:nvSpPr>
            <p:cNvPr id="6"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58" name="矩形: 圆角 57"/>
          <p:cNvSpPr/>
          <p:nvPr/>
        </p:nvSpPr>
        <p:spPr>
          <a:xfrm>
            <a:off x="643017" y="1927940"/>
            <a:ext cx="4965514" cy="3659639"/>
          </a:xfrm>
          <a:prstGeom prst="roundRect">
            <a:avLst>
              <a:gd name="adj" fmla="val 49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113" name="Rounded Rectangle 112-mask"/>
          <p:cNvSpPr/>
          <p:nvPr/>
        </p:nvSpPr>
        <p:spPr>
          <a:xfrm>
            <a:off x="643017" y="1927940"/>
            <a:ext cx="4965514" cy="3659639"/>
          </a:xfrm>
          <a:prstGeom prst="roundRect">
            <a:avLst>
              <a:gd name="adj" fmla="val 4921"/>
            </a:avLst>
          </a:prstGeom>
          <a:solidFill>
            <a:schemeClr val="bg1">
              <a:alpha val="10000"/>
            </a:schemeClr>
          </a:solidFill>
          <a:ln>
            <a:gradFill>
              <a:gsLst>
                <a:gs pos="0">
                  <a:schemeClr val="bg1">
                    <a:alpha val="0"/>
                  </a:schemeClr>
                </a:gs>
                <a:gs pos="100000">
                  <a:schemeClr val="bg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59" name="组合 58"/>
          <p:cNvGrpSpPr/>
          <p:nvPr/>
        </p:nvGrpSpPr>
        <p:grpSpPr>
          <a:xfrm>
            <a:off x="8621673" y="256292"/>
            <a:ext cx="1381904" cy="1073696"/>
            <a:chOff x="13533051" y="-1862685"/>
            <a:chExt cx="1504033" cy="1518662"/>
          </a:xfrm>
          <a:solidFill>
            <a:srgbClr val="181A1D"/>
          </a:solidFill>
        </p:grpSpPr>
        <p:sp>
          <p:nvSpPr>
            <p:cNvPr id="60"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1"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76" name="组合 75"/>
          <p:cNvGrpSpPr/>
          <p:nvPr/>
        </p:nvGrpSpPr>
        <p:grpSpPr>
          <a:xfrm>
            <a:off x="10423896" y="6033682"/>
            <a:ext cx="3224444" cy="2987160"/>
            <a:chOff x="8675155" y="4116818"/>
            <a:chExt cx="1455816" cy="1425145"/>
          </a:xfrm>
          <a:solidFill>
            <a:srgbClr val="181A1D"/>
          </a:solidFill>
        </p:grpSpPr>
        <p:sp>
          <p:nvSpPr>
            <p:cNvPr id="77"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8" name="iconfont-1187-868307"/>
            <p:cNvSpPr/>
            <p:nvPr/>
          </p:nvSpPr>
          <p:spPr>
            <a:xfrm>
              <a:off x="8675155" y="4116818"/>
              <a:ext cx="1455816" cy="142514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83" name="组合 82"/>
          <p:cNvGrpSpPr/>
          <p:nvPr/>
        </p:nvGrpSpPr>
        <p:grpSpPr>
          <a:xfrm rot="8482923">
            <a:off x="5625534" y="5386559"/>
            <a:ext cx="2511149" cy="2512652"/>
            <a:chOff x="8509937" y="5189807"/>
            <a:chExt cx="2055787" cy="2057015"/>
          </a:xfrm>
          <a:solidFill>
            <a:srgbClr val="181A1D"/>
          </a:solidFill>
        </p:grpSpPr>
        <p:sp>
          <p:nvSpPr>
            <p:cNvPr id="84"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5" name="iconfont-11899-5651511"/>
            <p:cNvSpPr/>
            <p:nvPr/>
          </p:nvSpPr>
          <p:spPr>
            <a:xfrm>
              <a:off x="8509937" y="5189807"/>
              <a:ext cx="2055787" cy="2057015"/>
            </a:xfrm>
            <a:custGeom>
              <a:avLst/>
              <a:gdLst>
                <a:gd name="T0" fmla="*/ 5584 w 10429"/>
                <a:gd name="T1" fmla="*/ 8805 h 10436"/>
                <a:gd name="T2" fmla="*/ 7986 w 10429"/>
                <a:gd name="T3" fmla="*/ 10331 h 10436"/>
                <a:gd name="T4" fmla="*/ 8475 w 10429"/>
                <a:gd name="T5" fmla="*/ 10221 h 10436"/>
                <a:gd name="T6" fmla="*/ 8521 w 10429"/>
                <a:gd name="T7" fmla="*/ 9955 h 10436"/>
                <a:gd name="T8" fmla="*/ 7776 w 10429"/>
                <a:gd name="T9" fmla="*/ 6595 h 10436"/>
                <a:gd name="T10" fmla="*/ 10275 w 10429"/>
                <a:gd name="T11" fmla="*/ 4316 h 10436"/>
                <a:gd name="T12" fmla="*/ 10298 w 10429"/>
                <a:gd name="T13" fmla="*/ 3816 h 10436"/>
                <a:gd name="T14" fmla="*/ 10068 w 10429"/>
                <a:gd name="T15" fmla="*/ 3703 h 10436"/>
                <a:gd name="T16" fmla="*/ 6795 w 10429"/>
                <a:gd name="T17" fmla="*/ 3410 h 10436"/>
                <a:gd name="T18" fmla="*/ 5532 w 10429"/>
                <a:gd name="T19" fmla="*/ 270 h 10436"/>
                <a:gd name="T20" fmla="*/ 5071 w 10429"/>
                <a:gd name="T21" fmla="*/ 74 h 10436"/>
                <a:gd name="T22" fmla="*/ 4875 w 10429"/>
                <a:gd name="T23" fmla="*/ 270 h 10436"/>
                <a:gd name="T24" fmla="*/ 3611 w 10429"/>
                <a:gd name="T25" fmla="*/ 3409 h 10436"/>
                <a:gd name="T26" fmla="*/ 339 w 10429"/>
                <a:gd name="T27" fmla="*/ 3701 h 10436"/>
                <a:gd name="T28" fmla="*/ 17 w 10429"/>
                <a:gd name="T29" fmla="*/ 4086 h 10436"/>
                <a:gd name="T30" fmla="*/ 131 w 10429"/>
                <a:gd name="T31" fmla="*/ 4315 h 10436"/>
                <a:gd name="T32" fmla="*/ 2631 w 10429"/>
                <a:gd name="T33" fmla="*/ 6595 h 10436"/>
                <a:gd name="T34" fmla="*/ 1886 w 10429"/>
                <a:gd name="T35" fmla="*/ 9956 h 10436"/>
                <a:gd name="T36" fmla="*/ 2156 w 10429"/>
                <a:gd name="T37" fmla="*/ 10379 h 10436"/>
                <a:gd name="T38" fmla="*/ 2422 w 10429"/>
                <a:gd name="T39" fmla="*/ 10332 h 10436"/>
                <a:gd name="T40" fmla="*/ 4824 w 10429"/>
                <a:gd name="T41" fmla="*/ 8806 h 10436"/>
                <a:gd name="T42" fmla="*/ 5584 w 10429"/>
                <a:gd name="T43" fmla="*/ 8805 h 10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29" h="10436">
                  <a:moveTo>
                    <a:pt x="5584" y="8805"/>
                  </a:moveTo>
                  <a:lnTo>
                    <a:pt x="7986" y="10331"/>
                  </a:lnTo>
                  <a:cubicBezTo>
                    <a:pt x="8151" y="10436"/>
                    <a:pt x="8370" y="10388"/>
                    <a:pt x="8475" y="10221"/>
                  </a:cubicBezTo>
                  <a:cubicBezTo>
                    <a:pt x="8525" y="10143"/>
                    <a:pt x="8543" y="10046"/>
                    <a:pt x="8521" y="9955"/>
                  </a:cubicBezTo>
                  <a:lnTo>
                    <a:pt x="7776" y="6595"/>
                  </a:lnTo>
                  <a:lnTo>
                    <a:pt x="10275" y="4316"/>
                  </a:lnTo>
                  <a:cubicBezTo>
                    <a:pt x="10419" y="4184"/>
                    <a:pt x="10429" y="3960"/>
                    <a:pt x="10298" y="3816"/>
                  </a:cubicBezTo>
                  <a:cubicBezTo>
                    <a:pt x="10238" y="3751"/>
                    <a:pt x="10156" y="3710"/>
                    <a:pt x="10068" y="3703"/>
                  </a:cubicBezTo>
                  <a:lnTo>
                    <a:pt x="6795" y="3410"/>
                  </a:lnTo>
                  <a:lnTo>
                    <a:pt x="5532" y="270"/>
                  </a:lnTo>
                  <a:cubicBezTo>
                    <a:pt x="5460" y="89"/>
                    <a:pt x="5254" y="0"/>
                    <a:pt x="5071" y="74"/>
                  </a:cubicBezTo>
                  <a:cubicBezTo>
                    <a:pt x="4981" y="110"/>
                    <a:pt x="4910" y="181"/>
                    <a:pt x="4875" y="270"/>
                  </a:cubicBezTo>
                  <a:lnTo>
                    <a:pt x="3611" y="3409"/>
                  </a:lnTo>
                  <a:lnTo>
                    <a:pt x="339" y="3701"/>
                  </a:lnTo>
                  <a:cubicBezTo>
                    <a:pt x="144" y="3719"/>
                    <a:pt x="0" y="3891"/>
                    <a:pt x="17" y="4086"/>
                  </a:cubicBezTo>
                  <a:cubicBezTo>
                    <a:pt x="25" y="4174"/>
                    <a:pt x="66" y="4256"/>
                    <a:pt x="131" y="4315"/>
                  </a:cubicBezTo>
                  <a:lnTo>
                    <a:pt x="2631" y="6595"/>
                  </a:lnTo>
                  <a:lnTo>
                    <a:pt x="1886" y="9956"/>
                  </a:lnTo>
                  <a:cubicBezTo>
                    <a:pt x="1844" y="10148"/>
                    <a:pt x="1965" y="10336"/>
                    <a:pt x="2156" y="10379"/>
                  </a:cubicBezTo>
                  <a:cubicBezTo>
                    <a:pt x="2247" y="10399"/>
                    <a:pt x="2344" y="10382"/>
                    <a:pt x="2422" y="10332"/>
                  </a:cubicBezTo>
                  <a:lnTo>
                    <a:pt x="4824" y="8806"/>
                  </a:lnTo>
                  <a:cubicBezTo>
                    <a:pt x="5055" y="8657"/>
                    <a:pt x="5351" y="8657"/>
                    <a:pt x="5584" y="8805"/>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1" name="组合 90"/>
          <p:cNvGrpSpPr/>
          <p:nvPr/>
        </p:nvGrpSpPr>
        <p:grpSpPr>
          <a:xfrm>
            <a:off x="10757635" y="-1587125"/>
            <a:ext cx="2899272" cy="2819444"/>
            <a:chOff x="14974211" y="-3395907"/>
            <a:chExt cx="1828428" cy="1778086"/>
          </a:xfrm>
          <a:gradFill>
            <a:gsLst>
              <a:gs pos="0">
                <a:srgbClr val="0D69EE">
                  <a:alpha val="10000"/>
                </a:srgbClr>
              </a:gs>
              <a:gs pos="100000">
                <a:srgbClr val="0054D0">
                  <a:alpha val="10000"/>
                </a:srgbClr>
              </a:gs>
            </a:gsLst>
            <a:lin ang="5400000" scaled="1"/>
          </a:gradFill>
        </p:grpSpPr>
        <p:sp>
          <p:nvSpPr>
            <p:cNvPr id="92" name="矩形: 圆角 91"/>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3" name="矩形: 圆角 92"/>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94" name="组合 93"/>
          <p:cNvGrpSpPr/>
          <p:nvPr/>
        </p:nvGrpSpPr>
        <p:grpSpPr>
          <a:xfrm rot="18900000">
            <a:off x="5270417" y="-1526613"/>
            <a:ext cx="2189050" cy="2061150"/>
            <a:chOff x="488293" y="6158547"/>
            <a:chExt cx="1626667" cy="1531624"/>
          </a:xfrm>
          <a:solidFill>
            <a:srgbClr val="181A1D"/>
          </a:solidFill>
        </p:grpSpPr>
        <p:sp>
          <p:nvSpPr>
            <p:cNvPr id="95" name="矩形: 圆角 116"/>
            <p:cNvSpPr/>
            <p:nvPr/>
          </p:nvSpPr>
          <p:spPr>
            <a:xfrm>
              <a:off x="488293" y="6158547"/>
              <a:ext cx="1626667" cy="1531624"/>
            </a:xfrm>
            <a:prstGeom prst="frame">
              <a:avLst>
                <a:gd name="adj1" fmla="val 24871"/>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6" name="矩形: 圆角 116"/>
            <p:cNvSpPr/>
            <p:nvPr/>
          </p:nvSpPr>
          <p:spPr>
            <a:xfrm>
              <a:off x="488293" y="6158547"/>
              <a:ext cx="1626667" cy="1531624"/>
            </a:xfrm>
            <a:prstGeom prst="frame">
              <a:avLst>
                <a:gd name="adj1" fmla="val 24871"/>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6" name="组合 15"/>
          <p:cNvGrpSpPr/>
          <p:nvPr/>
        </p:nvGrpSpPr>
        <p:grpSpPr>
          <a:xfrm>
            <a:off x="1017905" y="2381885"/>
            <a:ext cx="3097530" cy="765175"/>
            <a:chOff x="1603" y="3751"/>
            <a:chExt cx="4878" cy="1205"/>
          </a:xfrm>
        </p:grpSpPr>
        <p:sp>
          <p:nvSpPr>
            <p:cNvPr id="103" name="文本框 102"/>
            <p:cNvSpPr txBox="1"/>
            <p:nvPr/>
          </p:nvSpPr>
          <p:spPr>
            <a:xfrm>
              <a:off x="1603" y="3751"/>
              <a:ext cx="4878" cy="8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01 </a:t>
              </a:r>
              <a:r>
                <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产品名称</a:t>
              </a:r>
              <a:endPar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106" name="文本框 105"/>
            <p:cNvSpPr txBox="1"/>
            <p:nvPr/>
          </p:nvSpPr>
          <p:spPr>
            <a:xfrm>
              <a:off x="2485" y="4473"/>
              <a:ext cx="2917" cy="4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P</a:t>
              </a: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roduct Name</a:t>
              </a:r>
              <a:endParaRPr kumimoji="0" lang="zh-CN" altLang="en-US"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endParaRPr>
            </a:p>
          </p:txBody>
        </p:sp>
      </p:grpSp>
      <p:sp>
        <p:nvSpPr>
          <p:cNvPr id="112" name="任意多边形: 形状 111"/>
          <p:cNvSpPr/>
          <p:nvPr/>
        </p:nvSpPr>
        <p:spPr>
          <a:xfrm>
            <a:off x="638958" y="3412807"/>
            <a:ext cx="1033434" cy="2205043"/>
          </a:xfrm>
          <a:custGeom>
            <a:avLst/>
            <a:gdLst>
              <a:gd name="connsiteX0" fmla="*/ 16811 w 1033434"/>
              <a:gd name="connsiteY0" fmla="*/ 0 h 2205043"/>
              <a:gd name="connsiteX1" fmla="*/ 1033434 w 1033434"/>
              <a:gd name="connsiteY1" fmla="*/ 1016591 h 2205043"/>
              <a:gd name="connsiteX2" fmla="*/ 489278 w 1033434"/>
              <a:gd name="connsiteY2" fmla="*/ 2135210 h 2205043"/>
              <a:gd name="connsiteX3" fmla="*/ 434033 w 1033434"/>
              <a:gd name="connsiteY3" fmla="*/ 2205043 h 2205043"/>
              <a:gd name="connsiteX4" fmla="*/ 180091 w 1033434"/>
              <a:gd name="connsiteY4" fmla="*/ 2205043 h 2205043"/>
              <a:gd name="connsiteX5" fmla="*/ 0 w 1033434"/>
              <a:gd name="connsiteY5" fmla="*/ 2024952 h 2205043"/>
              <a:gd name="connsiteX6" fmla="*/ 0 w 1033434"/>
              <a:gd name="connsiteY6" fmla="*/ 1452552 h 2205043"/>
              <a:gd name="connsiteX7" fmla="*/ 16811 w 1033434"/>
              <a:gd name="connsiteY7" fmla="*/ 1454245 h 2205043"/>
              <a:gd name="connsiteX8" fmla="*/ 486911 w 1033434"/>
              <a:gd name="connsiteY8" fmla="*/ 984160 h 2205043"/>
              <a:gd name="connsiteX9" fmla="*/ 16811 w 1033434"/>
              <a:gd name="connsiteY9" fmla="*/ 513754 h 2205043"/>
              <a:gd name="connsiteX10" fmla="*/ 0 w 1033434"/>
              <a:gd name="connsiteY10" fmla="*/ 515449 h 2205043"/>
              <a:gd name="connsiteX11" fmla="*/ 0 w 1033434"/>
              <a:gd name="connsiteY11" fmla="*/ 850 h 220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3434" h="2205043">
                <a:moveTo>
                  <a:pt x="16811" y="0"/>
                </a:moveTo>
                <a:cubicBezTo>
                  <a:pt x="578105" y="0"/>
                  <a:pt x="1033434" y="455315"/>
                  <a:pt x="1033434" y="1016591"/>
                </a:cubicBezTo>
                <a:cubicBezTo>
                  <a:pt x="1033434" y="1367389"/>
                  <a:pt x="722488" y="1834333"/>
                  <a:pt x="489278" y="2135210"/>
                </a:cubicBezTo>
                <a:lnTo>
                  <a:pt x="434033" y="2205043"/>
                </a:lnTo>
                <a:lnTo>
                  <a:pt x="180091" y="2205043"/>
                </a:lnTo>
                <a:cubicBezTo>
                  <a:pt x="80629" y="2205043"/>
                  <a:pt x="0" y="2124414"/>
                  <a:pt x="0" y="2024952"/>
                </a:cubicBezTo>
                <a:lnTo>
                  <a:pt x="0" y="1452552"/>
                </a:lnTo>
                <a:lnTo>
                  <a:pt x="16811" y="1454245"/>
                </a:lnTo>
                <a:cubicBezTo>
                  <a:pt x="276586" y="1454245"/>
                  <a:pt x="486911" y="1243927"/>
                  <a:pt x="486911" y="984160"/>
                </a:cubicBezTo>
                <a:cubicBezTo>
                  <a:pt x="486911" y="724393"/>
                  <a:pt x="276586" y="513754"/>
                  <a:pt x="16811" y="513754"/>
                </a:cubicBezTo>
                <a:lnTo>
                  <a:pt x="0" y="515449"/>
                </a:lnTo>
                <a:lnTo>
                  <a:pt x="0" y="85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阿里巴巴普惠体 2.0 55 Regular"/>
              <a:ea typeface="阿里巴巴普惠体 2.0 55 Regular"/>
              <a:cs typeface="+mn-cs"/>
            </a:endParaRPr>
          </a:p>
        </p:txBody>
      </p:sp>
      <p:grpSp>
        <p:nvGrpSpPr>
          <p:cNvPr id="15" name="组合 14"/>
          <p:cNvGrpSpPr/>
          <p:nvPr/>
        </p:nvGrpSpPr>
        <p:grpSpPr>
          <a:xfrm>
            <a:off x="173990" y="84455"/>
            <a:ext cx="8471535" cy="651510"/>
            <a:chOff x="274" y="133"/>
            <a:chExt cx="13341" cy="1026"/>
          </a:xfrm>
        </p:grpSpPr>
        <p:pic>
          <p:nvPicPr>
            <p:cNvPr id="11" name="图片 10" descr="logo_small"/>
            <p:cNvPicPr>
              <a:picLocks noChangeAspect="1"/>
            </p:cNvPicPr>
            <p:nvPr/>
          </p:nvPicPr>
          <p:blipFill>
            <a:blip r:embed="rId2"/>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14" name="组合 13"/>
            <p:cNvGrpSpPr/>
            <p:nvPr/>
          </p:nvGrpSpPr>
          <p:grpSpPr>
            <a:xfrm>
              <a:off x="3113" y="349"/>
              <a:ext cx="10503" cy="560"/>
              <a:chOff x="3112" y="344"/>
              <a:chExt cx="10503" cy="560"/>
            </a:xfrm>
          </p:grpSpPr>
          <p:cxnSp>
            <p:nvCxnSpPr>
              <p:cNvPr id="114" name="直接连接符 113"/>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17" name="组合 16"/>
          <p:cNvGrpSpPr/>
          <p:nvPr/>
        </p:nvGrpSpPr>
        <p:grpSpPr>
          <a:xfrm>
            <a:off x="1018540" y="3412490"/>
            <a:ext cx="3097530" cy="765175"/>
            <a:chOff x="-156" y="2785"/>
            <a:chExt cx="4878" cy="1205"/>
          </a:xfrm>
        </p:grpSpPr>
        <p:sp>
          <p:nvSpPr>
            <p:cNvPr id="18" name="文本框 17"/>
            <p:cNvSpPr txBox="1"/>
            <p:nvPr/>
          </p:nvSpPr>
          <p:spPr>
            <a:xfrm>
              <a:off x="-156" y="2785"/>
              <a:ext cx="4878" cy="822"/>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02 </a:t>
              </a:r>
              <a:r>
                <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产品图标</a:t>
              </a:r>
              <a:endPar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19" name="文本框 18"/>
            <p:cNvSpPr txBox="1"/>
            <p:nvPr/>
          </p:nvSpPr>
          <p:spPr>
            <a:xfrm>
              <a:off x="726" y="3507"/>
              <a:ext cx="2917" cy="483"/>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Pr</a:t>
              </a: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oduct I</a:t>
              </a: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con</a:t>
              </a:r>
              <a:endPar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endParaRPr>
            </a:p>
          </p:txBody>
        </p:sp>
      </p:grpSp>
      <p:grpSp>
        <p:nvGrpSpPr>
          <p:cNvPr id="20" name="组合 19"/>
          <p:cNvGrpSpPr/>
          <p:nvPr/>
        </p:nvGrpSpPr>
        <p:grpSpPr>
          <a:xfrm>
            <a:off x="1018540" y="4443095"/>
            <a:ext cx="3097530" cy="765175"/>
            <a:chOff x="-256" y="3245"/>
            <a:chExt cx="4878" cy="1205"/>
          </a:xfrm>
        </p:grpSpPr>
        <p:sp>
          <p:nvSpPr>
            <p:cNvPr id="21" name="文本框 20"/>
            <p:cNvSpPr txBox="1"/>
            <p:nvPr/>
          </p:nvSpPr>
          <p:spPr>
            <a:xfrm>
              <a:off x="-256" y="3245"/>
              <a:ext cx="4878" cy="8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03 </a:t>
              </a:r>
              <a:r>
                <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产品</a:t>
              </a:r>
              <a:r>
                <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rPr>
                <a:t>预览</a:t>
              </a:r>
              <a:endParaRPr kumimoji="0" lang="zh-CN" altLang="en-US" sz="2800" b="0"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22" name="文本框 21"/>
            <p:cNvSpPr txBox="1"/>
            <p:nvPr/>
          </p:nvSpPr>
          <p:spPr>
            <a:xfrm>
              <a:off x="626" y="3967"/>
              <a:ext cx="2917" cy="4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Product P</a:t>
              </a:r>
              <a:r>
                <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rPr>
                <a:t>review</a:t>
              </a:r>
              <a:endParaRPr kumimoji="0" lang="en-US" altLang="zh-CN" sz="1400" b="1" i="0" u="none" strike="noStrike" kern="1200" cap="none" spc="0" normalizeH="0" baseline="0" noProof="0" dirty="0">
                <a:ln>
                  <a:noFill/>
                </a:ln>
                <a:solidFill>
                  <a:schemeClr val="bg1"/>
                </a:solidFill>
                <a:effectLst/>
                <a:uLnTx/>
                <a:uFillTx/>
                <a:latin typeface="微软雅黑 Light" panose="020B0502040204020203" charset="-122"/>
                <a:ea typeface="微软雅黑 Light" panose="020B0502040204020203" charset="-122"/>
                <a:cs typeface="Arial Black" panose="020B0A04020102020204" charset="0"/>
              </a:endParaRPr>
            </a:p>
          </p:txBody>
        </p:sp>
      </p:grpSp>
      <p:pic>
        <p:nvPicPr>
          <p:cNvPr id="26" name="图片 25" descr="welcome"/>
          <p:cNvPicPr>
            <a:picLocks noChangeAspect="1"/>
          </p:cNvPicPr>
          <p:nvPr/>
        </p:nvPicPr>
        <p:blipFill>
          <a:blip r:embed="rId3"/>
          <a:stretch>
            <a:fillRect/>
          </a:stretch>
        </p:blipFill>
        <p:spPr>
          <a:xfrm>
            <a:off x="4293870" y="1329690"/>
            <a:ext cx="7309485" cy="3958590"/>
          </a:xfrm>
          <a:prstGeom prst="rect">
            <a:avLst/>
          </a:prstGeom>
        </p:spPr>
      </p:pic>
      <p:grpSp>
        <p:nvGrpSpPr>
          <p:cNvPr id="79" name="组合 78"/>
          <p:cNvGrpSpPr/>
          <p:nvPr/>
        </p:nvGrpSpPr>
        <p:grpSpPr>
          <a:xfrm rot="19470871">
            <a:off x="9820172" y="4843237"/>
            <a:ext cx="1115047" cy="1440014"/>
            <a:chOff x="10810740" y="2663466"/>
            <a:chExt cx="1050310" cy="1201264"/>
          </a:xfrm>
          <a:solidFill>
            <a:srgbClr val="0D69EE"/>
          </a:solidFill>
        </p:grpSpPr>
        <p:sp>
          <p:nvSpPr>
            <p:cNvPr id="8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82"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矩形 18"/>
          <p:cNvSpPr/>
          <p:nvPr/>
        </p:nvSpPr>
        <p:spPr>
          <a:xfrm>
            <a:off x="24765" y="0"/>
            <a:ext cx="12192000" cy="6858000"/>
          </a:xfrm>
          <a:prstGeom prst="rect">
            <a:avLst/>
          </a:prstGeom>
          <a:solidFill>
            <a:srgbClr val="181A1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4528026" y="4883272"/>
            <a:ext cx="7402790" cy="7402792"/>
            <a:chOff x="-1055155" y="4319007"/>
            <a:chExt cx="7402790" cy="7402792"/>
          </a:xfrm>
          <a:gradFill>
            <a:gsLst>
              <a:gs pos="0">
                <a:srgbClr val="0066FF">
                  <a:alpha val="10000"/>
                </a:srgbClr>
              </a:gs>
              <a:gs pos="100000">
                <a:schemeClr val="accent5">
                  <a:lumMod val="75000"/>
                  <a:alpha val="9000"/>
                </a:schemeClr>
              </a:gs>
            </a:gsLst>
            <a:lin ang="27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56" name="组合 55"/>
          <p:cNvGrpSpPr/>
          <p:nvPr/>
        </p:nvGrpSpPr>
        <p:grpSpPr>
          <a:xfrm rot="5400000">
            <a:off x="8570311" y="-6127257"/>
            <a:ext cx="9194342" cy="9194340"/>
            <a:chOff x="-4553624" y="-5066128"/>
            <a:chExt cx="8220333" cy="8220333"/>
          </a:xfrm>
          <a:gradFill flip="none" rotWithShape="1">
            <a:gsLst>
              <a:gs pos="0">
                <a:srgbClr val="0066FF"/>
              </a:gs>
              <a:gs pos="100000">
                <a:srgbClr val="00B0F0"/>
              </a:gs>
            </a:gsLst>
            <a:lin ang="2700000" scaled="1"/>
            <a:tileRect/>
          </a:gradFill>
        </p:grpSpPr>
        <p:sp>
          <p:nvSpPr>
            <p:cNvPr id="57" name="圆: 空心 56"/>
            <p:cNvSpPr/>
            <p:nvPr/>
          </p:nvSpPr>
          <p:spPr>
            <a:xfrm>
              <a:off x="-4553624" y="-5066128"/>
              <a:ext cx="8220333" cy="8220333"/>
            </a:xfrm>
            <a:prstGeom prst="donut">
              <a:avLst>
                <a:gd name="adj" fmla="val 7883"/>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58" name="圆: 空心 57"/>
            <p:cNvSpPr/>
            <p:nvPr/>
          </p:nvSpPr>
          <p:spPr>
            <a:xfrm>
              <a:off x="-4553624" y="-5066128"/>
              <a:ext cx="8220333" cy="8220333"/>
            </a:xfrm>
            <a:prstGeom prst="donut">
              <a:avLst>
                <a:gd name="adj" fmla="val 7616"/>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sp useBgFill="1">
        <p:nvSpPr>
          <p:cNvPr id="60" name="矩形 59"/>
          <p:cNvSpPr/>
          <p:nvPr/>
        </p:nvSpPr>
        <p:spPr>
          <a:xfrm>
            <a:off x="8043037" y="0"/>
            <a:ext cx="41736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Rectangle 100-mask"/>
          <p:cNvSpPr/>
          <p:nvPr/>
        </p:nvSpPr>
        <p:spPr>
          <a:xfrm>
            <a:off x="8043037" y="0"/>
            <a:ext cx="4173623" cy="6858000"/>
          </a:xfrm>
          <a:prstGeom prst="rect">
            <a:avLst/>
          </a:prstGeom>
          <a:solidFill>
            <a:schemeClr val="bg1">
              <a:alpha val="5000"/>
            </a:schemeClr>
          </a:solidFill>
          <a:ln>
            <a:gradFill>
              <a:gsLst>
                <a:gs pos="0">
                  <a:schemeClr val="bg1">
                    <a:alpha val="0"/>
                  </a:schemeClr>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5653092" y="-1052984"/>
            <a:ext cx="2294078" cy="1782427"/>
            <a:chOff x="13533051" y="-1862685"/>
            <a:chExt cx="1504033" cy="1518662"/>
          </a:xfrm>
          <a:solidFill>
            <a:srgbClr val="121416"/>
          </a:solidFill>
        </p:grpSpPr>
        <p:sp>
          <p:nvSpPr>
            <p:cNvPr id="63"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4"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66" name="组合 65"/>
          <p:cNvGrpSpPr/>
          <p:nvPr/>
        </p:nvGrpSpPr>
        <p:grpSpPr>
          <a:xfrm>
            <a:off x="3980419" y="1243762"/>
            <a:ext cx="1239194" cy="1085662"/>
            <a:chOff x="9410941" y="653012"/>
            <a:chExt cx="2055787" cy="1801080"/>
          </a:xfrm>
          <a:solidFill>
            <a:srgbClr val="181A1D"/>
          </a:solidFill>
        </p:grpSpPr>
        <p:sp>
          <p:nvSpPr>
            <p:cNvPr id="67" name="图形 1026"/>
            <p:cNvSpPr/>
            <p:nvPr/>
          </p:nvSpPr>
          <p:spPr>
            <a:xfrm>
              <a:off x="9410941" y="653012"/>
              <a:ext cx="2055787" cy="1801080"/>
            </a:xfrm>
            <a:prstGeom prst="wedgeEllipseCallout">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68" name="图形 1026"/>
            <p:cNvSpPr/>
            <p:nvPr/>
          </p:nvSpPr>
          <p:spPr>
            <a:xfrm>
              <a:off x="9410941" y="653012"/>
              <a:ext cx="2055787" cy="1801080"/>
            </a:xfrm>
            <a:prstGeom prst="wedgeEllipseCallout">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69" name="组合 68"/>
          <p:cNvGrpSpPr/>
          <p:nvPr/>
        </p:nvGrpSpPr>
        <p:grpSpPr>
          <a:xfrm rot="3230871">
            <a:off x="5378497" y="5187817"/>
            <a:ext cx="1484978" cy="1698402"/>
            <a:chOff x="10810740" y="2663466"/>
            <a:chExt cx="1050310" cy="1201264"/>
          </a:xfrm>
          <a:gradFill>
            <a:gsLst>
              <a:gs pos="0">
                <a:srgbClr val="0066FF"/>
              </a:gs>
              <a:gs pos="100000">
                <a:schemeClr val="accent5">
                  <a:lumMod val="75000"/>
                </a:schemeClr>
              </a:gs>
            </a:gsLst>
            <a:lin ang="2700000" scaled="1"/>
          </a:gradFill>
        </p:grpSpPr>
        <p:sp>
          <p:nvSpPr>
            <p:cNvPr id="70"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73" name="iconfont-11910-5686568"/>
            <p:cNvSpPr/>
            <p:nvPr/>
          </p:nvSpPr>
          <p:spPr>
            <a:xfrm>
              <a:off x="10810740" y="2663466"/>
              <a:ext cx="1050310" cy="1201264"/>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86" name="矩形: 圆角 85"/>
          <p:cNvSpPr/>
          <p:nvPr/>
        </p:nvSpPr>
        <p:spPr>
          <a:xfrm>
            <a:off x="956105" y="2590804"/>
            <a:ext cx="1150977" cy="331936"/>
          </a:xfrm>
          <a:prstGeom prst="roundRect">
            <a:avLst>
              <a:gd name="adj" fmla="val 50000"/>
            </a:avLst>
          </a:prstGeom>
          <a:solidFill>
            <a:srgbClr val="0066FF">
              <a:alpha val="20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89" name="矩形: 圆角 88"/>
          <p:cNvSpPr/>
          <p:nvPr/>
        </p:nvSpPr>
        <p:spPr>
          <a:xfrm>
            <a:off x="2799564" y="2590804"/>
            <a:ext cx="1150977" cy="331936"/>
          </a:xfrm>
          <a:prstGeom prst="roundRect">
            <a:avLst>
              <a:gd name="adj" fmla="val 50000"/>
            </a:avLst>
          </a:prstGeom>
          <a:solidFill>
            <a:srgbClr val="0066FF">
              <a:alpha val="20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2" name="矩形: 圆角 91"/>
          <p:cNvSpPr/>
          <p:nvPr/>
        </p:nvSpPr>
        <p:spPr>
          <a:xfrm>
            <a:off x="4643023" y="2590804"/>
            <a:ext cx="1150977" cy="331936"/>
          </a:xfrm>
          <a:prstGeom prst="roundRect">
            <a:avLst>
              <a:gd name="adj" fmla="val 50000"/>
            </a:avLst>
          </a:prstGeom>
          <a:solidFill>
            <a:srgbClr val="0066FF">
              <a:alpha val="20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3" name="等腰三角形 92"/>
          <p:cNvSpPr/>
          <p:nvPr/>
        </p:nvSpPr>
        <p:spPr>
          <a:xfrm rot="5400000">
            <a:off x="2083914" y="2619419"/>
            <a:ext cx="594775" cy="274056"/>
          </a:xfrm>
          <a:prstGeom prst="triangle">
            <a:avLst/>
          </a:prstGeom>
          <a:gradFill flip="none" rotWithShape="1">
            <a:gsLst>
              <a:gs pos="100000">
                <a:srgbClr val="0066FF">
                  <a:alpha val="0"/>
                </a:srgbClr>
              </a:gs>
              <a:gs pos="0">
                <a:srgbClr val="00B0F0">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4" name="等腰三角形 93"/>
          <p:cNvSpPr/>
          <p:nvPr/>
        </p:nvSpPr>
        <p:spPr>
          <a:xfrm rot="5400000">
            <a:off x="3990320" y="2618785"/>
            <a:ext cx="594775" cy="274056"/>
          </a:xfrm>
          <a:prstGeom prst="triangle">
            <a:avLst/>
          </a:prstGeom>
          <a:gradFill flip="none" rotWithShape="1">
            <a:gsLst>
              <a:gs pos="100000">
                <a:srgbClr val="0066FF">
                  <a:alpha val="0"/>
                </a:srgbClr>
              </a:gs>
              <a:gs pos="0">
                <a:srgbClr val="00B0F0">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2.0 55 Regular"/>
              <a:ea typeface="阿里巴巴普惠体 2.0 55 Regular"/>
              <a:cs typeface="+mn-cs"/>
            </a:endParaRPr>
          </a:p>
        </p:txBody>
      </p:sp>
      <p:sp>
        <p:nvSpPr>
          <p:cNvPr id="97" name="矩形: 圆角 96"/>
          <p:cNvSpPr/>
          <p:nvPr/>
        </p:nvSpPr>
        <p:spPr>
          <a:xfrm rot="20503762">
            <a:off x="7021939" y="1314762"/>
            <a:ext cx="4598532" cy="6602787"/>
          </a:xfrm>
          <a:prstGeom prst="roundRect">
            <a:avLst>
              <a:gd name="adj" fmla="val 9029"/>
            </a:avLst>
          </a:prstGeom>
          <a:blipFill dpi="0" rotWithShape="1">
            <a:blip r:embed="rId2"/>
            <a:srcRect/>
            <a:stretch>
              <a:fillRect/>
            </a:stretch>
          </a:blipFill>
          <a:ln w="9525">
            <a:gradFill>
              <a:gsLst>
                <a:gs pos="0">
                  <a:schemeClr val="bg1"/>
                </a:gs>
                <a:gs pos="100000">
                  <a:schemeClr val="bg1"/>
                </a:gs>
              </a:gsLst>
              <a:lin ang="5400000" scaled="1"/>
            </a:gradFill>
          </a:ln>
          <a:effectLst>
            <a:outerShdw blurRad="254000" dist="279400" dir="18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98" name="文本框 97"/>
          <p:cNvSpPr txBox="1"/>
          <p:nvPr/>
        </p:nvSpPr>
        <p:spPr>
          <a:xfrm>
            <a:off x="921407" y="2508917"/>
            <a:ext cx="1238188" cy="414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400" dirty="0">
                <a:solidFill>
                  <a:srgbClr val="FFFFFF"/>
                </a:solidFill>
                <a:latin typeface="微软雅黑 Light" panose="020B0502040204020203" charset="-122"/>
                <a:ea typeface="微软雅黑 Light" panose="020B0502040204020203" charset="-122"/>
                <a:cs typeface="Arial Black" panose="020B0A04020102020204" charset="0"/>
              </a:rPr>
              <a:t>Grapefruit</a:t>
            </a:r>
            <a:endParaRPr kumimoji="0" lang="zh-CN" altLang="en-US" sz="14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Arial Black" panose="020B0A04020102020204" charset="0"/>
            </a:endParaRPr>
          </a:p>
        </p:txBody>
      </p:sp>
      <p:sp>
        <p:nvSpPr>
          <p:cNvPr id="99" name="文本框 98"/>
          <p:cNvSpPr txBox="1"/>
          <p:nvPr/>
        </p:nvSpPr>
        <p:spPr>
          <a:xfrm>
            <a:off x="2890621" y="2503837"/>
            <a:ext cx="969527" cy="414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阿里巴巴普惠体 2.0 45 Light" panose="00020600040101010101" pitchFamily="18" charset="-122"/>
              </a:rPr>
              <a:t>C U</a:t>
            </a:r>
            <a:endParaRPr kumimoji="0" lang="en-US" altLang="zh-CN" sz="14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sp>
        <p:nvSpPr>
          <p:cNvPr id="100" name="文本框 99"/>
          <p:cNvSpPr txBox="1"/>
          <p:nvPr/>
        </p:nvSpPr>
        <p:spPr>
          <a:xfrm>
            <a:off x="4716408" y="2503837"/>
            <a:ext cx="1039360" cy="414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400" dirty="0">
                <a:solidFill>
                  <a:srgbClr val="FFFFFF"/>
                </a:solidFill>
                <a:latin typeface="微软雅黑 Light" panose="020B0502040204020203" charset="-122"/>
                <a:ea typeface="微软雅黑 Light" panose="020B0502040204020203" charset="-122"/>
                <a:cs typeface="阿里巴巴普惠体 2.0 45 Light" panose="00020600040101010101" pitchFamily="18" charset="-122"/>
              </a:rPr>
              <a:t>See U</a:t>
            </a:r>
            <a:endParaRPr kumimoji="0" lang="zh-CN" altLang="en-US" sz="14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阿里巴巴普惠体 2.0 45 Light" panose="00020600040101010101" pitchFamily="18"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31500">
            <a:off x="7151116" y="887227"/>
            <a:ext cx="5123296" cy="9927614"/>
          </a:xfrm>
          <a:prstGeom prst="rect">
            <a:avLst/>
          </a:prstGeom>
        </p:spPr>
      </p:pic>
      <p:grpSp>
        <p:nvGrpSpPr>
          <p:cNvPr id="6" name="组合 5"/>
          <p:cNvGrpSpPr/>
          <p:nvPr/>
        </p:nvGrpSpPr>
        <p:grpSpPr>
          <a:xfrm>
            <a:off x="173990" y="84455"/>
            <a:ext cx="8471535" cy="651510"/>
            <a:chOff x="274" y="133"/>
            <a:chExt cx="13341" cy="1026"/>
          </a:xfrm>
        </p:grpSpPr>
        <p:pic>
          <p:nvPicPr>
            <p:cNvPr id="7" name="图片 6" descr="logo_small"/>
            <p:cNvPicPr>
              <a:picLocks noChangeAspect="1"/>
            </p:cNvPicPr>
            <p:nvPr/>
          </p:nvPicPr>
          <p:blipFill>
            <a:blip r:embed="rId4"/>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8" name="组合 7"/>
            <p:cNvGrpSpPr/>
            <p:nvPr/>
          </p:nvGrpSpPr>
          <p:grpSpPr>
            <a:xfrm>
              <a:off x="3113" y="349"/>
              <a:ext cx="10503" cy="560"/>
              <a:chOff x="3112" y="344"/>
              <a:chExt cx="10503" cy="560"/>
            </a:xfrm>
          </p:grpSpPr>
          <p:cxnSp>
            <p:nvCxnSpPr>
              <p:cNvPr id="9" name="直接连接符 8"/>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grpSp>
        <p:nvGrpSpPr>
          <p:cNvPr id="20" name="组合 19"/>
          <p:cNvGrpSpPr/>
          <p:nvPr/>
        </p:nvGrpSpPr>
        <p:grpSpPr>
          <a:xfrm>
            <a:off x="426085" y="960755"/>
            <a:ext cx="5452110" cy="1198880"/>
            <a:chOff x="671" y="1513"/>
            <a:chExt cx="8586" cy="1888"/>
          </a:xfrm>
        </p:grpSpPr>
        <p:sp>
          <p:nvSpPr>
            <p:cNvPr id="90" name="椭圆 89"/>
            <p:cNvSpPr/>
            <p:nvPr/>
          </p:nvSpPr>
          <p:spPr>
            <a:xfrm>
              <a:off x="671" y="1514"/>
              <a:ext cx="918" cy="918"/>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rPr>
                <a:t>1</a:t>
              </a:r>
              <a:endPar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endParaRPr>
            </a:p>
          </p:txBody>
        </p:sp>
        <p:sp>
          <p:nvSpPr>
            <p:cNvPr id="16" name="文本框 15"/>
            <p:cNvSpPr txBox="1"/>
            <p:nvPr/>
          </p:nvSpPr>
          <p:spPr>
            <a:xfrm>
              <a:off x="1922" y="1513"/>
              <a:ext cx="7335" cy="1888"/>
            </a:xfrm>
            <a:prstGeom prst="rect">
              <a:avLst/>
            </a:prstGeom>
            <a:noFill/>
          </p:spPr>
          <p:txBody>
            <a:bodyPr wrap="square" rtlCol="0">
              <a:spAutoFit/>
            </a:bodyPr>
            <a:p>
              <a:r>
                <a:rPr lang="en-US" altLang="zh-CN" sz="3600">
                  <a:solidFill>
                    <a:schemeClr val="bg1"/>
                  </a:solidFill>
                  <a:latin typeface="Arial Black" panose="020B0A04020102020204" charset="0"/>
                  <a:cs typeface="Arial Black" panose="020B0A04020102020204" charset="0"/>
                </a:rPr>
                <a:t>PRODUCT NAME</a:t>
              </a:r>
              <a:endParaRPr lang="en-US" altLang="zh-CN" sz="3600">
                <a:solidFill>
                  <a:schemeClr val="bg1"/>
                </a:solidFill>
                <a:latin typeface="Arial Black" panose="020B0A04020102020204" charset="0"/>
                <a:cs typeface="Arial Black" panose="020B0A04020102020204" charset="0"/>
              </a:endParaRPr>
            </a:p>
            <a:p>
              <a:r>
                <a:rPr lang="zh-CN" altLang="en-US" sz="3600" b="1">
                  <a:solidFill>
                    <a:schemeClr val="bg1"/>
                  </a:solidFill>
                  <a:latin typeface="微软雅黑 Light" panose="020B0502040204020203" charset="-122"/>
                  <a:ea typeface="微软雅黑 Light" panose="020B0502040204020203" charset="-122"/>
                  <a:cs typeface="Arial Black" panose="020B0A04020102020204" charset="0"/>
                </a:rPr>
                <a:t>产品名称</a:t>
              </a:r>
              <a:endParaRPr lang="zh-CN" altLang="en-US" sz="3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sp>
        <p:nvSpPr>
          <p:cNvPr id="18" name="文本框 17"/>
          <p:cNvSpPr txBox="1"/>
          <p:nvPr/>
        </p:nvSpPr>
        <p:spPr>
          <a:xfrm>
            <a:off x="896620" y="3354070"/>
            <a:ext cx="4438015" cy="3692525"/>
          </a:xfrm>
          <a:prstGeom prst="rect">
            <a:avLst/>
          </a:prstGeom>
          <a:noFill/>
        </p:spPr>
        <p:txBody>
          <a:bodyPr wrap="square" rtlCol="0">
            <a:spAutoFit/>
          </a:bodyPr>
          <a:p>
            <a:pPr marL="0" lvl="1">
              <a:lnSpc>
                <a:spcPct val="150000"/>
              </a:lnSpc>
              <a:spcBef>
                <a:spcPts val="0"/>
              </a:spcBef>
              <a:spcAft>
                <a:spcPts val="0"/>
              </a:spcAft>
            </a:pP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       </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经过团队讨论，最初产品名称定为</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Grapefruit(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西柚），谐音 </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see you ,</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旨在为用户提供在线聊天服务，实现</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远在长天外，近在屏幕前</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的即时沟通。后为方便用户理解，我们决定简化产品名称，故定为</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C U . </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最终，为保留产品设计的美好意愿并在不失可读性的前提下增强软件名称的直观性。我们为产品</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定名：</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See U .</a:t>
            </a:r>
            <a:endParaRPr kumimoji="0" lang="en-US" altLang="zh-CN" b="1" i="0" u="none" strike="noStrike" kern="1200" cap="none" spc="0" normalizeH="0" baseline="0" noProof="0" dirty="0">
              <a:ln>
                <a:noFill/>
              </a:ln>
              <a:solidFill>
                <a:schemeClr val="bg1">
                  <a:alpha val="50000"/>
                </a:schemeClr>
              </a:solidFill>
              <a:effectLst/>
              <a:uLnTx/>
              <a:uFillTx/>
              <a:latin typeface="微软雅黑 Light" panose="020B0502040204020203" charset="-122"/>
              <a:ea typeface="微软雅黑 Light" panose="020B0502040204020203" charset="-122"/>
              <a:cs typeface="微软雅黑 Light" panose="020B0502040204020203" charset="-122"/>
            </a:endParaRPr>
          </a:p>
          <a:p>
            <a:endParaRPr lang="zh-CN" altLang="en-US"/>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416"/>
        </a:solidFill>
        <a:effectLst/>
      </p:bgPr>
    </p:bg>
    <p:spTree>
      <p:nvGrpSpPr>
        <p:cNvPr id="1" name=""/>
        <p:cNvGrpSpPr/>
        <p:nvPr/>
      </p:nvGrpSpPr>
      <p:grpSpPr>
        <a:xfrm>
          <a:off x="0" y="0"/>
          <a:ext cx="0" cy="0"/>
          <a:chOff x="0" y="0"/>
          <a:chExt cx="0" cy="0"/>
        </a:xfrm>
      </p:grpSpPr>
      <p:grpSp>
        <p:nvGrpSpPr>
          <p:cNvPr id="25" name="组合 24"/>
          <p:cNvGrpSpPr/>
          <p:nvPr/>
        </p:nvGrpSpPr>
        <p:grpSpPr>
          <a:xfrm>
            <a:off x="10052050" y="3240405"/>
            <a:ext cx="2693035" cy="3946525"/>
            <a:chOff x="11248089" y="5062992"/>
            <a:chExt cx="1779573" cy="2600427"/>
          </a:xfrm>
          <a:solidFill>
            <a:srgbClr val="505E66">
              <a:alpha val="34000"/>
            </a:srgbClr>
          </a:solidFill>
        </p:grpSpPr>
        <p:sp>
          <p:nvSpPr>
            <p:cNvPr id="26"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27"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95" name="任意多边形: 形状 94"/>
          <p:cNvSpPr/>
          <p:nvPr/>
        </p:nvSpPr>
        <p:spPr>
          <a:xfrm>
            <a:off x="1027710" y="3838114"/>
            <a:ext cx="1900980" cy="470939"/>
          </a:xfrm>
          <a:custGeom>
            <a:avLst/>
            <a:gdLst>
              <a:gd name="connsiteX0" fmla="*/ 0 w 1900980"/>
              <a:gd name="connsiteY0" fmla="*/ 0 h 470939"/>
              <a:gd name="connsiteX1" fmla="*/ 1900980 w 1900980"/>
              <a:gd name="connsiteY1" fmla="*/ 0 h 470939"/>
              <a:gd name="connsiteX2" fmla="*/ 1900980 w 1900980"/>
              <a:gd name="connsiteY2" fmla="*/ 392877 h 470939"/>
              <a:gd name="connsiteX3" fmla="*/ 1822794 w 1900980"/>
              <a:gd name="connsiteY3" fmla="*/ 470939 h 470939"/>
              <a:gd name="connsiteX4" fmla="*/ 78185 w 1900980"/>
              <a:gd name="connsiteY4" fmla="*/ 470939 h 470939"/>
              <a:gd name="connsiteX5" fmla="*/ 0 w 1900980"/>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80" h="470939">
                <a:moveTo>
                  <a:pt x="0" y="0"/>
                </a:moveTo>
                <a:lnTo>
                  <a:pt x="1900980" y="0"/>
                </a:lnTo>
                <a:lnTo>
                  <a:pt x="1900980" y="392877"/>
                </a:lnTo>
                <a:cubicBezTo>
                  <a:pt x="1900980" y="435989"/>
                  <a:pt x="1865974" y="470939"/>
                  <a:pt x="1822794" y="470939"/>
                </a:cubicBezTo>
                <a:lnTo>
                  <a:pt x="78185" y="470939"/>
                </a:lnTo>
                <a:cubicBezTo>
                  <a:pt x="35005" y="470939"/>
                  <a:pt x="0" y="435989"/>
                  <a:pt x="0" y="392877"/>
                </a:cubicBezTo>
                <a:close/>
              </a:path>
            </a:pathLst>
          </a:cu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7" name="组合 36"/>
          <p:cNvGrpSpPr/>
          <p:nvPr/>
        </p:nvGrpSpPr>
        <p:grpSpPr>
          <a:xfrm>
            <a:off x="1981072" y="-1778068"/>
            <a:ext cx="4857878" cy="3774418"/>
            <a:chOff x="13533051" y="-1862685"/>
            <a:chExt cx="1504033" cy="1518662"/>
          </a:xfrm>
          <a:solidFill>
            <a:srgbClr val="121416"/>
          </a:solidFill>
        </p:grpSpPr>
        <p:sp>
          <p:nvSpPr>
            <p:cNvPr id="38"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9" name="图形 74"/>
            <p:cNvSpPr/>
            <p:nvPr/>
          </p:nvSpPr>
          <p:spPr>
            <a:xfrm rot="5400000" flipV="1">
              <a:off x="13525737" y="-1855371"/>
              <a:ext cx="1518662" cy="1504033"/>
            </a:xfrm>
            <a:custGeom>
              <a:avLst/>
              <a:gdLst>
                <a:gd name="connsiteX0" fmla="*/ 1212607 w 1269982"/>
                <a:gd name="connsiteY0" fmla="*/ 537483 h 1257749"/>
                <a:gd name="connsiteX1" fmla="*/ 150601 w 1269982"/>
                <a:gd name="connsiteY1" fmla="*/ 11154 h 1257749"/>
                <a:gd name="connsiteX2" fmla="*/ 49265 w 1269982"/>
                <a:gd name="connsiteY2" fmla="*/ 15207 h 1257749"/>
                <a:gd name="connsiteX3" fmla="*/ 0 w 1269982"/>
                <a:gd name="connsiteY3" fmla="*/ 102200 h 1257749"/>
                <a:gd name="connsiteX4" fmla="*/ 0 w 1269982"/>
                <a:gd name="connsiteY4" fmla="*/ 1155793 h 1257749"/>
                <a:gd name="connsiteX5" fmla="*/ 49265 w 1269982"/>
                <a:gd name="connsiteY5" fmla="*/ 1242472 h 1257749"/>
                <a:gd name="connsiteX6" fmla="*/ 103831 w 1269982"/>
                <a:gd name="connsiteY6" fmla="*/ 1257750 h 1257749"/>
                <a:gd name="connsiteX7" fmla="*/ 150601 w 1269982"/>
                <a:gd name="connsiteY7" fmla="*/ 1246838 h 1257749"/>
                <a:gd name="connsiteX8" fmla="*/ 1212918 w 1269982"/>
                <a:gd name="connsiteY8" fmla="*/ 719884 h 1257749"/>
                <a:gd name="connsiteX9" fmla="*/ 1269983 w 1269982"/>
                <a:gd name="connsiteY9" fmla="*/ 628839 h 1257749"/>
                <a:gd name="connsiteX10" fmla="*/ 1212607 w 1269982"/>
                <a:gd name="connsiteY10" fmla="*/ 537483 h 12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982" h="1257749">
                  <a:moveTo>
                    <a:pt x="1212607" y="537483"/>
                  </a:moveTo>
                  <a:lnTo>
                    <a:pt x="150601" y="11154"/>
                  </a:lnTo>
                  <a:cubicBezTo>
                    <a:pt x="118486" y="-5061"/>
                    <a:pt x="80133" y="-3501"/>
                    <a:pt x="49265" y="15207"/>
                  </a:cubicBezTo>
                  <a:cubicBezTo>
                    <a:pt x="18396" y="33604"/>
                    <a:pt x="0" y="66655"/>
                    <a:pt x="0" y="102200"/>
                  </a:cubicBezTo>
                  <a:lnTo>
                    <a:pt x="0" y="1155793"/>
                  </a:lnTo>
                  <a:cubicBezTo>
                    <a:pt x="0" y="1191026"/>
                    <a:pt x="18396" y="1224073"/>
                    <a:pt x="49265" y="1242472"/>
                  </a:cubicBezTo>
                  <a:cubicBezTo>
                    <a:pt x="66102" y="1252761"/>
                    <a:pt x="84811" y="1257750"/>
                    <a:pt x="103831" y="1257750"/>
                  </a:cubicBezTo>
                  <a:cubicBezTo>
                    <a:pt x="120044" y="1257750"/>
                    <a:pt x="135947" y="1254006"/>
                    <a:pt x="150601" y="1246838"/>
                  </a:cubicBezTo>
                  <a:lnTo>
                    <a:pt x="1212918" y="719884"/>
                  </a:lnTo>
                  <a:cubicBezTo>
                    <a:pt x="1247840" y="702739"/>
                    <a:pt x="1269983" y="667505"/>
                    <a:pt x="1269983" y="628839"/>
                  </a:cubicBezTo>
                  <a:cubicBezTo>
                    <a:pt x="1269983" y="590173"/>
                    <a:pt x="1247529" y="554940"/>
                    <a:pt x="1212607" y="537483"/>
                  </a:cubicBez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13" name="组合 12"/>
          <p:cNvGrpSpPr/>
          <p:nvPr/>
        </p:nvGrpSpPr>
        <p:grpSpPr>
          <a:xfrm>
            <a:off x="7697477" y="-5634457"/>
            <a:ext cx="7402790" cy="7402792"/>
            <a:chOff x="-1055155" y="4319007"/>
            <a:chExt cx="7402790" cy="7402792"/>
          </a:xfrm>
          <a:gradFill>
            <a:gsLst>
              <a:gs pos="100000">
                <a:srgbClr val="0066FF">
                  <a:alpha val="10000"/>
                </a:srgbClr>
              </a:gs>
              <a:gs pos="0">
                <a:srgbClr val="00B0F0">
                  <a:alpha val="10000"/>
                </a:srgbClr>
              </a:gs>
            </a:gsLst>
            <a:lin ang="5400000" scaled="1"/>
          </a:gradFill>
        </p:grpSpPr>
        <p:sp>
          <p:nvSpPr>
            <p:cNvPr id="3" name="圆: 空心 2"/>
            <p:cNvSpPr/>
            <p:nvPr/>
          </p:nvSpPr>
          <p:spPr>
            <a:xfrm rot="5400000">
              <a:off x="-1055156" y="4319008"/>
              <a:ext cx="7402792" cy="7402790"/>
            </a:xfrm>
            <a:prstGeom prst="donut">
              <a:avLst>
                <a:gd name="adj" fmla="val 11828"/>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4" name="圆: 空心 3"/>
            <p:cNvSpPr/>
            <p:nvPr/>
          </p:nvSpPr>
          <p:spPr>
            <a:xfrm rot="5400000">
              <a:off x="-1055156" y="4319008"/>
              <a:ext cx="7402792" cy="7402790"/>
            </a:xfrm>
            <a:prstGeom prst="donut">
              <a:avLst>
                <a:gd name="adj" fmla="val 11997"/>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alpha val="50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28" name="组合 27"/>
          <p:cNvGrpSpPr/>
          <p:nvPr/>
        </p:nvGrpSpPr>
        <p:grpSpPr>
          <a:xfrm>
            <a:off x="11231245" y="4767580"/>
            <a:ext cx="1513840" cy="2219325"/>
            <a:chOff x="11248089" y="5062992"/>
            <a:chExt cx="1779573" cy="2600427"/>
          </a:xfrm>
          <a:solidFill>
            <a:srgbClr val="1B556A"/>
          </a:solidFill>
        </p:grpSpPr>
        <p:sp>
          <p:nvSpPr>
            <p:cNvPr id="29"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0" name="iconfont-11899-5651569"/>
            <p:cNvSpPr/>
            <p:nvPr/>
          </p:nvSpPr>
          <p:spPr>
            <a:xfrm>
              <a:off x="11248089" y="5062992"/>
              <a:ext cx="1779573" cy="2600427"/>
            </a:xfrm>
            <a:custGeom>
              <a:avLst/>
              <a:gdLst>
                <a:gd name="T0" fmla="*/ 7099 w 7099"/>
                <a:gd name="T1" fmla="*/ 4707 h 10374"/>
                <a:gd name="T2" fmla="*/ 7099 w 7099"/>
                <a:gd name="T3" fmla="*/ 4701 h 10374"/>
                <a:gd name="T4" fmla="*/ 6614 w 7099"/>
                <a:gd name="T5" fmla="*/ 4216 h 10374"/>
                <a:gd name="T6" fmla="*/ 6134 w 7099"/>
                <a:gd name="T7" fmla="*/ 4701 h 10374"/>
                <a:gd name="T8" fmla="*/ 3550 w 7099"/>
                <a:gd name="T9" fmla="*/ 7294 h 10374"/>
                <a:gd name="T10" fmla="*/ 966 w 7099"/>
                <a:gd name="T11" fmla="*/ 4701 h 10374"/>
                <a:gd name="T12" fmla="*/ 486 w 7099"/>
                <a:gd name="T13" fmla="*/ 4216 h 10374"/>
                <a:gd name="T14" fmla="*/ 0 w 7099"/>
                <a:gd name="T15" fmla="*/ 4701 h 10374"/>
                <a:gd name="T16" fmla="*/ 0 w 7099"/>
                <a:gd name="T17" fmla="*/ 4707 h 10374"/>
                <a:gd name="T18" fmla="*/ 3064 w 7099"/>
                <a:gd name="T19" fmla="*/ 8229 h 10374"/>
                <a:gd name="T20" fmla="*/ 3064 w 7099"/>
                <a:gd name="T21" fmla="*/ 9403 h 10374"/>
                <a:gd name="T22" fmla="*/ 1453 w 7099"/>
                <a:gd name="T23" fmla="*/ 9403 h 10374"/>
                <a:gd name="T24" fmla="*/ 966 w 7099"/>
                <a:gd name="T25" fmla="*/ 9888 h 10374"/>
                <a:gd name="T26" fmla="*/ 1453 w 7099"/>
                <a:gd name="T27" fmla="*/ 10374 h 10374"/>
                <a:gd name="T28" fmla="*/ 5646 w 7099"/>
                <a:gd name="T29" fmla="*/ 10374 h 10374"/>
                <a:gd name="T30" fmla="*/ 6133 w 7099"/>
                <a:gd name="T31" fmla="*/ 9888 h 10374"/>
                <a:gd name="T32" fmla="*/ 5646 w 7099"/>
                <a:gd name="T33" fmla="*/ 9403 h 10374"/>
                <a:gd name="T34" fmla="*/ 4036 w 7099"/>
                <a:gd name="T35" fmla="*/ 9403 h 10374"/>
                <a:gd name="T36" fmla="*/ 4036 w 7099"/>
                <a:gd name="T37" fmla="*/ 8229 h 10374"/>
                <a:gd name="T38" fmla="*/ 7099 w 7099"/>
                <a:gd name="T39" fmla="*/ 4707 h 10374"/>
                <a:gd name="T40" fmla="*/ 3550 w 7099"/>
                <a:gd name="T41" fmla="*/ 6482 h 10374"/>
                <a:gd name="T42" fmla="*/ 5489 w 7099"/>
                <a:gd name="T43" fmla="*/ 4538 h 10374"/>
                <a:gd name="T44" fmla="*/ 5489 w 7099"/>
                <a:gd name="T45" fmla="*/ 1944 h 10374"/>
                <a:gd name="T46" fmla="*/ 3550 w 7099"/>
                <a:gd name="T47" fmla="*/ 0 h 10374"/>
                <a:gd name="T48" fmla="*/ 1613 w 7099"/>
                <a:gd name="T49" fmla="*/ 1944 h 10374"/>
                <a:gd name="T50" fmla="*/ 1613 w 7099"/>
                <a:gd name="T51" fmla="*/ 4538 h 10374"/>
                <a:gd name="T52" fmla="*/ 3550 w 7099"/>
                <a:gd name="T53" fmla="*/ 6482 h 10374"/>
                <a:gd name="T54" fmla="*/ 3550 w 7099"/>
                <a:gd name="T55" fmla="*/ 6482 h 10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99" h="10374">
                  <a:moveTo>
                    <a:pt x="7099" y="4707"/>
                  </a:moveTo>
                  <a:lnTo>
                    <a:pt x="7099" y="4701"/>
                  </a:lnTo>
                  <a:cubicBezTo>
                    <a:pt x="7099" y="4433"/>
                    <a:pt x="6880" y="4216"/>
                    <a:pt x="6614" y="4216"/>
                  </a:cubicBezTo>
                  <a:cubicBezTo>
                    <a:pt x="6346" y="4216"/>
                    <a:pt x="6134" y="4433"/>
                    <a:pt x="6134" y="4701"/>
                  </a:cubicBezTo>
                  <a:cubicBezTo>
                    <a:pt x="6134" y="6132"/>
                    <a:pt x="4976" y="7294"/>
                    <a:pt x="3550" y="7294"/>
                  </a:cubicBezTo>
                  <a:cubicBezTo>
                    <a:pt x="2124" y="7294"/>
                    <a:pt x="966" y="6132"/>
                    <a:pt x="966" y="4701"/>
                  </a:cubicBezTo>
                  <a:cubicBezTo>
                    <a:pt x="966" y="4433"/>
                    <a:pt x="754" y="4216"/>
                    <a:pt x="486" y="4216"/>
                  </a:cubicBezTo>
                  <a:cubicBezTo>
                    <a:pt x="219" y="4216"/>
                    <a:pt x="0" y="4433"/>
                    <a:pt x="0" y="4701"/>
                  </a:cubicBezTo>
                  <a:lnTo>
                    <a:pt x="0" y="4707"/>
                  </a:lnTo>
                  <a:cubicBezTo>
                    <a:pt x="0" y="6509"/>
                    <a:pt x="1333" y="7994"/>
                    <a:pt x="3064" y="8229"/>
                  </a:cubicBezTo>
                  <a:lnTo>
                    <a:pt x="3064" y="9403"/>
                  </a:lnTo>
                  <a:lnTo>
                    <a:pt x="1453" y="9403"/>
                  </a:lnTo>
                  <a:cubicBezTo>
                    <a:pt x="1185" y="9403"/>
                    <a:pt x="966" y="9621"/>
                    <a:pt x="966" y="9888"/>
                  </a:cubicBezTo>
                  <a:cubicBezTo>
                    <a:pt x="966" y="10157"/>
                    <a:pt x="1184" y="10374"/>
                    <a:pt x="1453" y="10374"/>
                  </a:cubicBezTo>
                  <a:lnTo>
                    <a:pt x="5646" y="10374"/>
                  </a:lnTo>
                  <a:cubicBezTo>
                    <a:pt x="5915" y="10373"/>
                    <a:pt x="6133" y="10157"/>
                    <a:pt x="6133" y="9888"/>
                  </a:cubicBezTo>
                  <a:cubicBezTo>
                    <a:pt x="6133" y="9621"/>
                    <a:pt x="5914" y="9403"/>
                    <a:pt x="5646" y="9403"/>
                  </a:cubicBezTo>
                  <a:lnTo>
                    <a:pt x="4036" y="9403"/>
                  </a:lnTo>
                  <a:lnTo>
                    <a:pt x="4036" y="8229"/>
                  </a:lnTo>
                  <a:cubicBezTo>
                    <a:pt x="5768" y="7994"/>
                    <a:pt x="7099" y="6509"/>
                    <a:pt x="7099" y="4707"/>
                  </a:cubicBezTo>
                  <a:close/>
                  <a:moveTo>
                    <a:pt x="3550" y="6482"/>
                  </a:moveTo>
                  <a:cubicBezTo>
                    <a:pt x="4620" y="6482"/>
                    <a:pt x="5489" y="5613"/>
                    <a:pt x="5489" y="4538"/>
                  </a:cubicBezTo>
                  <a:lnTo>
                    <a:pt x="5489" y="1944"/>
                  </a:lnTo>
                  <a:cubicBezTo>
                    <a:pt x="5489" y="873"/>
                    <a:pt x="4621" y="0"/>
                    <a:pt x="3550" y="0"/>
                  </a:cubicBezTo>
                  <a:cubicBezTo>
                    <a:pt x="2480" y="0"/>
                    <a:pt x="1613" y="874"/>
                    <a:pt x="1613" y="1944"/>
                  </a:cubicBezTo>
                  <a:lnTo>
                    <a:pt x="1613" y="4538"/>
                  </a:lnTo>
                  <a:cubicBezTo>
                    <a:pt x="1613" y="5613"/>
                    <a:pt x="2480" y="6482"/>
                    <a:pt x="3550" y="6482"/>
                  </a:cubicBezTo>
                  <a:close/>
                  <a:moveTo>
                    <a:pt x="3550" y="6482"/>
                  </a:moveTo>
                  <a:close/>
                </a:path>
              </a:pathLst>
            </a:cu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grpSp>
        <p:nvGrpSpPr>
          <p:cNvPr id="34" name="组合 33"/>
          <p:cNvGrpSpPr/>
          <p:nvPr/>
        </p:nvGrpSpPr>
        <p:grpSpPr>
          <a:xfrm>
            <a:off x="-1388843" y="5820044"/>
            <a:ext cx="3892162" cy="3784998"/>
            <a:chOff x="14974211" y="-3395907"/>
            <a:chExt cx="1828428" cy="1778086"/>
          </a:xfrm>
          <a:gradFill>
            <a:gsLst>
              <a:gs pos="100000">
                <a:srgbClr val="0066FF">
                  <a:alpha val="10000"/>
                </a:srgbClr>
              </a:gs>
              <a:gs pos="0">
                <a:srgbClr val="00B0F0">
                  <a:alpha val="10000"/>
                </a:srgbClr>
              </a:gs>
            </a:gsLst>
            <a:lin ang="5400000" scaled="1"/>
          </a:gradFill>
        </p:grpSpPr>
        <p:sp>
          <p:nvSpPr>
            <p:cNvPr id="35" name="矩形: 圆角 34"/>
            <p:cNvSpPr/>
            <p:nvPr/>
          </p:nvSpPr>
          <p:spPr>
            <a:xfrm>
              <a:off x="14974211" y="-3395907"/>
              <a:ext cx="1828428" cy="1778086"/>
            </a:xfrm>
            <a:prstGeom prst="roundRect">
              <a:avLst>
                <a:gd name="adj" fmla="val 50000"/>
              </a:avLst>
            </a:prstGeom>
            <a:grpFill/>
            <a:ln w="0">
              <a:noFill/>
            </a:ln>
            <a:effectLst>
              <a:outerShdw blurRad="254000" dist="279400" dir="24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sp>
          <p:nvSpPr>
            <p:cNvPr id="36" name="矩形: 圆角 35"/>
            <p:cNvSpPr/>
            <p:nvPr/>
          </p:nvSpPr>
          <p:spPr>
            <a:xfrm>
              <a:off x="14974211" y="-3395907"/>
              <a:ext cx="1828428" cy="1778086"/>
            </a:xfrm>
            <a:prstGeom prst="roundRect">
              <a:avLst>
                <a:gd name="adj" fmla="val 50000"/>
              </a:avLst>
            </a:prstGeom>
            <a:grpFill/>
            <a:ln w="0">
              <a:noFill/>
            </a:ln>
            <a:effectLst>
              <a:outerShdw blurRad="254000" dist="114300" dir="12600000" algn="br" rotWithShape="0">
                <a:schemeClr val="bg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55" b="0" i="0" u="none" strike="noStrike" kern="1200" cap="none" spc="0" normalizeH="0" baseline="0" noProof="0" dirty="0">
                <a:ln>
                  <a:noFill/>
                </a:ln>
                <a:solidFill>
                  <a:prstClr val="black">
                    <a:lumMod val="85000"/>
                    <a:lumOff val="15000"/>
                  </a:prstClr>
                </a:solidFill>
                <a:effectLst/>
                <a:uLnTx/>
                <a:uFillTx/>
                <a:latin typeface="阿里巴巴普惠体 2.0 45 Light" panose="00020600040101010101" pitchFamily="18" charset="-122"/>
                <a:ea typeface="微软雅黑 Light" panose="020B0502040204020203" charset="-122"/>
                <a:cs typeface="+mn-cs"/>
              </a:endParaRPr>
            </a:p>
          </p:txBody>
        </p:sp>
      </p:grpSp>
      <p:sp>
        <p:nvSpPr>
          <p:cNvPr id="76" name="任意多边形: 形状 75"/>
          <p:cNvSpPr/>
          <p:nvPr/>
        </p:nvSpPr>
        <p:spPr>
          <a:xfrm>
            <a:off x="5144973" y="3833896"/>
            <a:ext cx="1903962" cy="470939"/>
          </a:xfrm>
          <a:custGeom>
            <a:avLst/>
            <a:gdLst>
              <a:gd name="connsiteX0" fmla="*/ 0 w 1903962"/>
              <a:gd name="connsiteY0" fmla="*/ 0 h 470939"/>
              <a:gd name="connsiteX1" fmla="*/ 1903962 w 1903962"/>
              <a:gd name="connsiteY1" fmla="*/ 0 h 470939"/>
              <a:gd name="connsiteX2" fmla="*/ 1903962 w 1903962"/>
              <a:gd name="connsiteY2" fmla="*/ 392877 h 470939"/>
              <a:gd name="connsiteX3" fmla="*/ 1825900 w 1903962"/>
              <a:gd name="connsiteY3" fmla="*/ 470939 h 470939"/>
              <a:gd name="connsiteX4" fmla="*/ 78062 w 1903962"/>
              <a:gd name="connsiteY4" fmla="*/ 470939 h 470939"/>
              <a:gd name="connsiteX5" fmla="*/ 0 w 1903962"/>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962" h="470939">
                <a:moveTo>
                  <a:pt x="0" y="0"/>
                </a:moveTo>
                <a:lnTo>
                  <a:pt x="1903962" y="0"/>
                </a:lnTo>
                <a:lnTo>
                  <a:pt x="1903962" y="392877"/>
                </a:lnTo>
                <a:cubicBezTo>
                  <a:pt x="1903962" y="435989"/>
                  <a:pt x="1869012" y="470939"/>
                  <a:pt x="1825900" y="470939"/>
                </a:cubicBezTo>
                <a:lnTo>
                  <a:pt x="78062" y="470939"/>
                </a:lnTo>
                <a:cubicBezTo>
                  <a:pt x="34950" y="470939"/>
                  <a:pt x="0" y="435989"/>
                  <a:pt x="0" y="392877"/>
                </a:cubicBezTo>
                <a:close/>
              </a:path>
            </a:pathLst>
          </a:custGeom>
          <a:blipFill dpi="0" rotWithShape="1">
            <a:blip r:embed="rId3">
              <a:extLst>
                <a:ext uri="{BEBA8EAE-BF5A-486C-A8C5-ECC9F3942E4B}">
                  <a14:imgProps xmlns:a14="http://schemas.microsoft.com/office/drawing/2010/main">
                    <a14:imgLayer r:embed="rId4">
                      <a14:imgEffect>
                        <a14:artisticBlur radius="1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7" name="任意多边形: 形状 96"/>
          <p:cNvSpPr/>
          <p:nvPr/>
        </p:nvSpPr>
        <p:spPr>
          <a:xfrm>
            <a:off x="9060117" y="3833215"/>
            <a:ext cx="1900980" cy="470939"/>
          </a:xfrm>
          <a:custGeom>
            <a:avLst/>
            <a:gdLst>
              <a:gd name="connsiteX0" fmla="*/ 0 w 1900980"/>
              <a:gd name="connsiteY0" fmla="*/ 0 h 470939"/>
              <a:gd name="connsiteX1" fmla="*/ 1900980 w 1900980"/>
              <a:gd name="connsiteY1" fmla="*/ 0 h 470939"/>
              <a:gd name="connsiteX2" fmla="*/ 1900980 w 1900980"/>
              <a:gd name="connsiteY2" fmla="*/ 392877 h 470939"/>
              <a:gd name="connsiteX3" fmla="*/ 1822796 w 1900980"/>
              <a:gd name="connsiteY3" fmla="*/ 470939 h 470939"/>
              <a:gd name="connsiteX4" fmla="*/ 78184 w 1900980"/>
              <a:gd name="connsiteY4" fmla="*/ 470939 h 470939"/>
              <a:gd name="connsiteX5" fmla="*/ 0 w 1900980"/>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80" h="470939">
                <a:moveTo>
                  <a:pt x="0" y="0"/>
                </a:moveTo>
                <a:lnTo>
                  <a:pt x="1900980" y="0"/>
                </a:lnTo>
                <a:lnTo>
                  <a:pt x="1900980" y="392877"/>
                </a:lnTo>
                <a:cubicBezTo>
                  <a:pt x="1900980" y="435989"/>
                  <a:pt x="1865976" y="470939"/>
                  <a:pt x="1822796" y="470939"/>
                </a:cubicBezTo>
                <a:lnTo>
                  <a:pt x="78184" y="470939"/>
                </a:lnTo>
                <a:cubicBezTo>
                  <a:pt x="35004" y="470939"/>
                  <a:pt x="0" y="435989"/>
                  <a:pt x="0" y="392877"/>
                </a:cubicBezTo>
                <a:close/>
              </a:path>
            </a:pathLst>
          </a:custGeom>
          <a:gradFill flip="none" rotWithShape="1">
            <a:gsLst>
              <a:gs pos="0">
                <a:srgbClr val="23607C"/>
              </a:gs>
              <a:gs pos="100000">
                <a:srgbClr val="0C364F"/>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nvSpPr>
        <p:spPr>
          <a:xfrm>
            <a:off x="562181" y="1467956"/>
            <a:ext cx="3240000" cy="2160000"/>
          </a:xfrm>
          <a:custGeom>
            <a:avLst/>
            <a:gdLst>
              <a:gd name="connsiteX0" fmla="*/ 0 w 1900980"/>
              <a:gd name="connsiteY0" fmla="*/ 0 h 470939"/>
              <a:gd name="connsiteX1" fmla="*/ 1900980 w 1900980"/>
              <a:gd name="connsiteY1" fmla="*/ 0 h 470939"/>
              <a:gd name="connsiteX2" fmla="*/ 1900980 w 1900980"/>
              <a:gd name="connsiteY2" fmla="*/ 392877 h 470939"/>
              <a:gd name="connsiteX3" fmla="*/ 1822794 w 1900980"/>
              <a:gd name="connsiteY3" fmla="*/ 470939 h 470939"/>
              <a:gd name="connsiteX4" fmla="*/ 78185 w 1900980"/>
              <a:gd name="connsiteY4" fmla="*/ 470939 h 470939"/>
              <a:gd name="connsiteX5" fmla="*/ 0 w 1900980"/>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80" h="470939">
                <a:moveTo>
                  <a:pt x="0" y="0"/>
                </a:moveTo>
                <a:lnTo>
                  <a:pt x="1900980" y="0"/>
                </a:lnTo>
                <a:lnTo>
                  <a:pt x="1900980" y="392877"/>
                </a:lnTo>
                <a:cubicBezTo>
                  <a:pt x="1900980" y="435989"/>
                  <a:pt x="1865974" y="470939"/>
                  <a:pt x="1822794" y="470939"/>
                </a:cubicBezTo>
                <a:lnTo>
                  <a:pt x="78185" y="470939"/>
                </a:lnTo>
                <a:cubicBezTo>
                  <a:pt x="35005" y="470939"/>
                  <a:pt x="0" y="435989"/>
                  <a:pt x="0" y="392877"/>
                </a:cubicBezTo>
                <a:close/>
              </a:path>
            </a:pathLst>
          </a:custGeom>
          <a:blipFill dpi="0" rotWithShape="1">
            <a:blip r:embed="rId1">
              <a:extLst>
                <a:ext uri="{BEBA8EAE-BF5A-486C-A8C5-ECC9F3942E4B}">
                  <a14:imgProps xmlns:a14="http://schemas.microsoft.com/office/drawing/2010/main">
                    <a14:imgLayer r:embed="rId2">
                      <a14:imgEffect>
                        <a14:artisticBlur radius="1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 name="组合 5"/>
          <p:cNvGrpSpPr/>
          <p:nvPr/>
        </p:nvGrpSpPr>
        <p:grpSpPr>
          <a:xfrm>
            <a:off x="173990" y="84455"/>
            <a:ext cx="8471535" cy="651510"/>
            <a:chOff x="274" y="133"/>
            <a:chExt cx="13341" cy="1026"/>
          </a:xfrm>
        </p:grpSpPr>
        <p:pic>
          <p:nvPicPr>
            <p:cNvPr id="2" name="图片 1" descr="logo_small"/>
            <p:cNvPicPr>
              <a:picLocks noChangeAspect="1"/>
            </p:cNvPicPr>
            <p:nvPr/>
          </p:nvPicPr>
          <p:blipFill>
            <a:blip r:embed="rId5"/>
            <a:stretch>
              <a:fillRect/>
            </a:stretch>
          </p:blipFill>
          <p:spPr>
            <a:xfrm>
              <a:off x="274" y="133"/>
              <a:ext cx="4278" cy="1027"/>
            </a:xfrm>
            <a:prstGeom prst="rect">
              <a:avLst/>
            </a:prstGeom>
            <a:effectLst>
              <a:innerShdw blurRad="12700" dist="6350" dir="13500000">
                <a:prstClr val="black">
                  <a:alpha val="50000"/>
                </a:prstClr>
              </a:innerShdw>
            </a:effectLst>
          </p:spPr>
        </p:pic>
        <p:grpSp>
          <p:nvGrpSpPr>
            <p:cNvPr id="8" name="组合 7"/>
            <p:cNvGrpSpPr/>
            <p:nvPr/>
          </p:nvGrpSpPr>
          <p:grpSpPr>
            <a:xfrm>
              <a:off x="3113" y="349"/>
              <a:ext cx="10503" cy="560"/>
              <a:chOff x="3112" y="344"/>
              <a:chExt cx="10503" cy="560"/>
            </a:xfrm>
          </p:grpSpPr>
          <p:cxnSp>
            <p:nvCxnSpPr>
              <p:cNvPr id="9" name="直接连接符 8"/>
              <p:cNvCxnSpPr/>
              <p:nvPr/>
            </p:nvCxnSpPr>
            <p:spPr>
              <a:xfrm flipH="1" flipV="1">
                <a:off x="3112" y="344"/>
                <a:ext cx="4" cy="5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76" y="373"/>
                <a:ext cx="10339" cy="531"/>
              </a:xfrm>
              <a:prstGeom prst="rect">
                <a:avLst/>
              </a:prstGeom>
              <a:noFill/>
            </p:spPr>
            <p:txBody>
              <a:bodyPr wrap="square" rtlCol="0">
                <a:spAutoFit/>
              </a:bodyPr>
              <a:p>
                <a:r>
                  <a:rPr lang="en-US" altLang="zh-CN" sz="1600" b="1">
                    <a:solidFill>
                      <a:schemeClr val="bg1"/>
                    </a:solidFill>
                    <a:latin typeface="微软雅黑 Light" panose="020B0502040204020203" charset="-122"/>
                    <a:ea typeface="微软雅黑 Light" panose="020B0502040204020203" charset="-122"/>
                    <a:cs typeface="Arial Black" panose="020B0A04020102020204" charset="0"/>
                  </a:rPr>
                  <a:t>PART III    PRODUCT PRESENTATION</a:t>
                </a:r>
                <a:endParaRPr lang="en-US" altLang="zh-CN" sz="1600" b="1">
                  <a:solidFill>
                    <a:schemeClr val="bg1"/>
                  </a:solidFill>
                  <a:latin typeface="微软雅黑 Light" panose="020B0502040204020203" charset="-122"/>
                  <a:ea typeface="微软雅黑 Light" panose="020B0502040204020203" charset="-122"/>
                  <a:cs typeface="Arial Black" panose="020B0A04020102020204" charset="0"/>
                </a:endParaRPr>
              </a:p>
            </p:txBody>
          </p:sp>
        </p:grpSp>
      </p:grpSp>
      <p:pic>
        <p:nvPicPr>
          <p:cNvPr id="12" name="图片 11" descr="资源 1"/>
          <p:cNvPicPr>
            <a:picLocks noChangeAspect="1"/>
          </p:cNvPicPr>
          <p:nvPr/>
        </p:nvPicPr>
        <p:blipFill>
          <a:blip r:embed="rId6"/>
          <a:stretch>
            <a:fillRect/>
          </a:stretch>
        </p:blipFill>
        <p:spPr>
          <a:xfrm>
            <a:off x="793115" y="1680210"/>
            <a:ext cx="2778125" cy="1699260"/>
          </a:xfrm>
          <a:prstGeom prst="rect">
            <a:avLst/>
          </a:prstGeom>
        </p:spPr>
      </p:pic>
      <p:sp>
        <p:nvSpPr>
          <p:cNvPr id="15" name="任意多边形: 形状 75"/>
          <p:cNvSpPr/>
          <p:nvPr/>
        </p:nvSpPr>
        <p:spPr>
          <a:xfrm>
            <a:off x="4476318" y="1467886"/>
            <a:ext cx="3240000" cy="2160000"/>
          </a:xfrm>
          <a:custGeom>
            <a:avLst/>
            <a:gdLst>
              <a:gd name="connsiteX0" fmla="*/ 0 w 1903962"/>
              <a:gd name="connsiteY0" fmla="*/ 0 h 470939"/>
              <a:gd name="connsiteX1" fmla="*/ 1903962 w 1903962"/>
              <a:gd name="connsiteY1" fmla="*/ 0 h 470939"/>
              <a:gd name="connsiteX2" fmla="*/ 1903962 w 1903962"/>
              <a:gd name="connsiteY2" fmla="*/ 392877 h 470939"/>
              <a:gd name="connsiteX3" fmla="*/ 1825900 w 1903962"/>
              <a:gd name="connsiteY3" fmla="*/ 470939 h 470939"/>
              <a:gd name="connsiteX4" fmla="*/ 78062 w 1903962"/>
              <a:gd name="connsiteY4" fmla="*/ 470939 h 470939"/>
              <a:gd name="connsiteX5" fmla="*/ 0 w 1903962"/>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962" h="470939">
                <a:moveTo>
                  <a:pt x="0" y="0"/>
                </a:moveTo>
                <a:lnTo>
                  <a:pt x="1903962" y="0"/>
                </a:lnTo>
                <a:lnTo>
                  <a:pt x="1903962" y="392877"/>
                </a:lnTo>
                <a:cubicBezTo>
                  <a:pt x="1903962" y="435989"/>
                  <a:pt x="1869012" y="470939"/>
                  <a:pt x="1825900" y="470939"/>
                </a:cubicBezTo>
                <a:lnTo>
                  <a:pt x="78062" y="470939"/>
                </a:lnTo>
                <a:cubicBezTo>
                  <a:pt x="34950" y="470939"/>
                  <a:pt x="0" y="435989"/>
                  <a:pt x="0" y="392877"/>
                </a:cubicBezTo>
                <a:close/>
              </a:path>
            </a:pathLst>
          </a:custGeom>
          <a:blipFill dpi="0" rotWithShape="1">
            <a:blip r:embed="rId3">
              <a:extLst>
                <a:ext uri="{BEBA8EAE-BF5A-486C-A8C5-ECC9F3942E4B}">
                  <a14:imgProps xmlns:a14="http://schemas.microsoft.com/office/drawing/2010/main">
                    <a14:imgLayer r:embed="rId4">
                      <a14:imgEffect>
                        <a14:artisticBlur radius="100"/>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 name="任意多边形: 形状 96"/>
          <p:cNvSpPr/>
          <p:nvPr/>
        </p:nvSpPr>
        <p:spPr>
          <a:xfrm>
            <a:off x="8390192" y="1447520"/>
            <a:ext cx="3240000" cy="2160000"/>
          </a:xfrm>
          <a:custGeom>
            <a:avLst/>
            <a:gdLst>
              <a:gd name="connsiteX0" fmla="*/ 0 w 1900980"/>
              <a:gd name="connsiteY0" fmla="*/ 0 h 470939"/>
              <a:gd name="connsiteX1" fmla="*/ 1900980 w 1900980"/>
              <a:gd name="connsiteY1" fmla="*/ 0 h 470939"/>
              <a:gd name="connsiteX2" fmla="*/ 1900980 w 1900980"/>
              <a:gd name="connsiteY2" fmla="*/ 392877 h 470939"/>
              <a:gd name="connsiteX3" fmla="*/ 1822796 w 1900980"/>
              <a:gd name="connsiteY3" fmla="*/ 470939 h 470939"/>
              <a:gd name="connsiteX4" fmla="*/ 78184 w 1900980"/>
              <a:gd name="connsiteY4" fmla="*/ 470939 h 470939"/>
              <a:gd name="connsiteX5" fmla="*/ 0 w 1900980"/>
              <a:gd name="connsiteY5" fmla="*/ 392877 h 47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80" h="470939">
                <a:moveTo>
                  <a:pt x="0" y="0"/>
                </a:moveTo>
                <a:lnTo>
                  <a:pt x="1900980" y="0"/>
                </a:lnTo>
                <a:lnTo>
                  <a:pt x="1900980" y="392877"/>
                </a:lnTo>
                <a:cubicBezTo>
                  <a:pt x="1900980" y="435989"/>
                  <a:pt x="1865976" y="470939"/>
                  <a:pt x="1822796" y="470939"/>
                </a:cubicBezTo>
                <a:lnTo>
                  <a:pt x="78184" y="470939"/>
                </a:lnTo>
                <a:cubicBezTo>
                  <a:pt x="35004" y="470939"/>
                  <a:pt x="0" y="435989"/>
                  <a:pt x="0" y="392877"/>
                </a:cubicBezTo>
                <a:close/>
              </a:path>
            </a:pathLst>
          </a:custGeom>
          <a:gradFill flip="none" rotWithShape="1">
            <a:gsLst>
              <a:gs pos="0">
                <a:srgbClr val="23607C"/>
              </a:gs>
              <a:gs pos="100000">
                <a:srgbClr val="0C364F"/>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7485" y="1680210"/>
            <a:ext cx="1845945" cy="1791335"/>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7474" y="1720795"/>
            <a:ext cx="2678309" cy="1619443"/>
          </a:xfrm>
          <a:prstGeom prst="rect">
            <a:avLst/>
          </a:prstGeom>
        </p:spPr>
      </p:pic>
      <p:sp>
        <p:nvSpPr>
          <p:cNvPr id="18" name="文本框 17"/>
          <p:cNvSpPr txBox="1"/>
          <p:nvPr/>
        </p:nvSpPr>
        <p:spPr>
          <a:xfrm>
            <a:off x="1205230" y="3889375"/>
            <a:ext cx="1545590" cy="368300"/>
          </a:xfrm>
          <a:prstGeom prst="rect">
            <a:avLst/>
          </a:prstGeom>
          <a:noFill/>
        </p:spPr>
        <p:txBody>
          <a:bodyPr wrap="square" rtlCol="0">
            <a:spAutoFit/>
          </a:bodyPr>
          <a:p>
            <a:pPr algn="ctr"/>
            <a:r>
              <a:rPr lang="en-US" altLang="zh-CN">
                <a:latin typeface="微软雅黑 Light" panose="020B0502040204020203" charset="-122"/>
                <a:ea typeface="微软雅黑 Light" panose="020B0502040204020203" charset="-122"/>
              </a:rPr>
              <a:t>First Version</a:t>
            </a:r>
            <a:endParaRPr lang="en-US" altLang="zh-CN">
              <a:latin typeface="微软雅黑 Light" panose="020B0502040204020203" charset="-122"/>
              <a:ea typeface="微软雅黑 Light" panose="020B0502040204020203" charset="-122"/>
            </a:endParaRPr>
          </a:p>
        </p:txBody>
      </p:sp>
      <p:sp>
        <p:nvSpPr>
          <p:cNvPr id="19" name="文本框 18"/>
          <p:cNvSpPr txBox="1"/>
          <p:nvPr/>
        </p:nvSpPr>
        <p:spPr>
          <a:xfrm>
            <a:off x="5323205" y="3885565"/>
            <a:ext cx="1545590" cy="368300"/>
          </a:xfrm>
          <a:prstGeom prst="rect">
            <a:avLst/>
          </a:prstGeom>
          <a:noFill/>
        </p:spPr>
        <p:txBody>
          <a:bodyPr wrap="square" rtlCol="0">
            <a:spAutoFit/>
          </a:bodyPr>
          <a:p>
            <a:pPr algn="ctr"/>
            <a:r>
              <a:rPr lang="en-US" altLang="zh-CN">
                <a:solidFill>
                  <a:schemeClr val="bg1"/>
                </a:solidFill>
                <a:latin typeface="微软雅黑 Light" panose="020B0502040204020203" charset="-122"/>
                <a:ea typeface="微软雅黑 Light" panose="020B0502040204020203" charset="-122"/>
              </a:rPr>
              <a:t>Final Version</a:t>
            </a:r>
            <a:endParaRPr lang="en-US" altLang="zh-CN">
              <a:solidFill>
                <a:schemeClr val="bg1"/>
              </a:solidFill>
              <a:latin typeface="微软雅黑 Light" panose="020B0502040204020203" charset="-122"/>
              <a:ea typeface="微软雅黑 Light" panose="020B0502040204020203" charset="-122"/>
            </a:endParaRPr>
          </a:p>
        </p:txBody>
      </p:sp>
      <p:sp>
        <p:nvSpPr>
          <p:cNvPr id="20" name="文本框 19"/>
          <p:cNvSpPr txBox="1"/>
          <p:nvPr/>
        </p:nvSpPr>
        <p:spPr>
          <a:xfrm>
            <a:off x="9178925" y="3889375"/>
            <a:ext cx="1663700" cy="368300"/>
          </a:xfrm>
          <a:prstGeom prst="rect">
            <a:avLst/>
          </a:prstGeom>
          <a:noFill/>
        </p:spPr>
        <p:txBody>
          <a:bodyPr wrap="square" rtlCol="0">
            <a:spAutoFit/>
          </a:bodyPr>
          <a:p>
            <a:pPr algn="ctr"/>
            <a:r>
              <a:rPr lang="en-US" altLang="zh-CN">
                <a:solidFill>
                  <a:schemeClr val="bg1"/>
                </a:solidFill>
                <a:latin typeface="微软雅黑 Light" panose="020B0502040204020203" charset="-122"/>
                <a:ea typeface="微软雅黑 Light" panose="020B0502040204020203" charset="-122"/>
              </a:rPr>
              <a:t>Product ICON</a:t>
            </a:r>
            <a:endParaRPr lang="en-US" altLang="zh-CN">
              <a:solidFill>
                <a:schemeClr val="bg1"/>
              </a:solidFill>
              <a:latin typeface="微软雅黑 Light" panose="020B0502040204020203" charset="-122"/>
              <a:ea typeface="微软雅黑 Light" panose="020B0502040204020203" charset="-122"/>
            </a:endParaRPr>
          </a:p>
        </p:txBody>
      </p:sp>
      <p:sp>
        <p:nvSpPr>
          <p:cNvPr id="21" name="文本框 20"/>
          <p:cNvSpPr txBox="1"/>
          <p:nvPr/>
        </p:nvSpPr>
        <p:spPr>
          <a:xfrm>
            <a:off x="742315" y="4798695"/>
            <a:ext cx="5056505" cy="2030095"/>
          </a:xfrm>
          <a:prstGeom prst="rect">
            <a:avLst/>
          </a:prstGeom>
          <a:noFill/>
        </p:spPr>
        <p:txBody>
          <a:bodyPr wrap="square" rtlCol="0">
            <a:spAutoFit/>
          </a:bodyPr>
          <a:p>
            <a:pPr marL="0" lvl="1">
              <a:lnSpc>
                <a:spcPct val="150000"/>
              </a:lnSpc>
              <a:spcBef>
                <a:spcPts val="0"/>
              </a:spcBef>
              <a:spcAft>
                <a:spcPts val="0"/>
              </a:spcAft>
            </a:pP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       </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经过讨论，我们参考时下热门的</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狗头</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聊天表情，选择</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狗</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为产品图样主要元素，并意图将产品名称及主题加以体现。最终，在多个设计版本中，</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我们选择了蓝底的</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图样绘制和</a:t>
            </a:r>
            <a:r>
              <a:rPr lang="en-US" altLang="zh-CN"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Logo</a:t>
            </a:r>
            <a:r>
              <a:rPr lang="zh-CN" altLang="en-US" b="1" dirty="0">
                <a:solidFill>
                  <a:schemeClr val="bg1">
                    <a:alpha val="50000"/>
                  </a:schemeClr>
                </a:solidFill>
                <a:latin typeface="微软雅黑 Light" panose="020B0502040204020203" charset="-122"/>
                <a:ea typeface="微软雅黑 Light" panose="020B0502040204020203" charset="-122"/>
                <a:cs typeface="微软雅黑 Light" panose="020B0502040204020203" charset="-122"/>
                <a:sym typeface="+mn-ea"/>
              </a:rPr>
              <a:t>设计。</a:t>
            </a:r>
            <a:endParaRPr kumimoji="0" lang="en-US" altLang="zh-CN" b="1" i="0" u="none" strike="noStrike" kern="1200" cap="none" spc="0" normalizeH="0" baseline="0" noProof="0" dirty="0">
              <a:ln>
                <a:noFill/>
              </a:ln>
              <a:solidFill>
                <a:schemeClr val="bg1">
                  <a:alpha val="50000"/>
                </a:schemeClr>
              </a:solidFill>
              <a:effectLst/>
              <a:uLnTx/>
              <a:uFillTx/>
              <a:latin typeface="微软雅黑 Light" panose="020B0502040204020203" charset="-122"/>
              <a:ea typeface="微软雅黑 Light" panose="020B0502040204020203" charset="-122"/>
              <a:cs typeface="微软雅黑 Light" panose="020B0502040204020203" charset="-122"/>
            </a:endParaRPr>
          </a:p>
          <a:p>
            <a:endParaRPr lang="zh-CN" altLang="en-US"/>
          </a:p>
        </p:txBody>
      </p:sp>
      <p:sp>
        <p:nvSpPr>
          <p:cNvPr id="90" name="椭圆 89"/>
          <p:cNvSpPr/>
          <p:nvPr/>
        </p:nvSpPr>
        <p:spPr>
          <a:xfrm>
            <a:off x="9942195" y="4665980"/>
            <a:ext cx="582930" cy="58293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rPr>
              <a:t>2</a:t>
            </a:r>
            <a:endParaRPr kumimoji="0" lang="en-US" altLang="zh-CN" sz="2800" b="0" i="0" u="none" strike="noStrike" kern="1200" cap="none" spc="0" normalizeH="0" baseline="0" noProof="0" dirty="0">
              <a:ln>
                <a:noFill/>
              </a:ln>
              <a:solidFill>
                <a:srgbClr val="FFFFFF"/>
              </a:solidFill>
              <a:effectLst/>
              <a:uLnTx/>
              <a:uFillTx/>
              <a:latin typeface="Arial Black" panose="020B0A04020102020204" charset="0"/>
              <a:ea typeface="阿里巴巴普惠体 2.0 55 Regular"/>
              <a:cs typeface="Arial Black" panose="020B0A04020102020204" charset="0"/>
            </a:endParaRPr>
          </a:p>
        </p:txBody>
      </p:sp>
      <p:sp>
        <p:nvSpPr>
          <p:cNvPr id="32" name="文本框 31"/>
          <p:cNvSpPr txBox="1"/>
          <p:nvPr/>
        </p:nvSpPr>
        <p:spPr>
          <a:xfrm>
            <a:off x="5969000" y="5278120"/>
            <a:ext cx="4657725" cy="1198880"/>
          </a:xfrm>
          <a:prstGeom prst="rect">
            <a:avLst/>
          </a:prstGeom>
          <a:noFill/>
        </p:spPr>
        <p:txBody>
          <a:bodyPr wrap="square" rtlCol="0">
            <a:spAutoFit/>
          </a:bodyPr>
          <a:p>
            <a:pPr algn="r"/>
            <a:r>
              <a:rPr lang="en-US" altLang="zh-CN" sz="3600">
                <a:solidFill>
                  <a:schemeClr val="bg1"/>
                </a:solidFill>
                <a:latin typeface="Arial Black" panose="020B0A04020102020204" charset="0"/>
                <a:cs typeface="Arial Black" panose="020B0A04020102020204" charset="0"/>
              </a:rPr>
              <a:t>PRODUCT ICON</a:t>
            </a:r>
            <a:endParaRPr lang="en-US" altLang="zh-CN" sz="3600">
              <a:solidFill>
                <a:schemeClr val="bg1"/>
              </a:solidFill>
              <a:latin typeface="Arial Black" panose="020B0A04020102020204" charset="0"/>
              <a:cs typeface="Arial Black" panose="020B0A04020102020204" charset="0"/>
            </a:endParaRPr>
          </a:p>
          <a:p>
            <a:pPr algn="r"/>
            <a:r>
              <a:rPr lang="zh-CN" altLang="en-US" sz="3600" b="1">
                <a:solidFill>
                  <a:schemeClr val="bg1"/>
                </a:solidFill>
                <a:latin typeface="微软雅黑 Light" panose="020B0502040204020203" charset="-122"/>
                <a:ea typeface="微软雅黑 Light" panose="020B0502040204020203" charset="-122"/>
                <a:cs typeface="Arial Black" panose="020B0A04020102020204" charset="0"/>
              </a:rPr>
              <a:t>产品图标</a:t>
            </a:r>
            <a:endParaRPr lang="zh-CN" altLang="en-US" sz="3600" b="1">
              <a:solidFill>
                <a:schemeClr val="bg1"/>
              </a:solidFill>
              <a:latin typeface="微软雅黑 Light" panose="020B0502040204020203" charset="-122"/>
              <a:ea typeface="微软雅黑 Light" panose="020B0502040204020203" charset="-122"/>
              <a:cs typeface="Arial Black" panose="020B0A04020102020204" charset="0"/>
            </a:endParaRPr>
          </a:p>
        </p:txBody>
      </p:sp>
    </p:spTree>
    <p:custDataLst>
      <p:tags r:id="rId9"/>
    </p:custDataLst>
  </p:cSld>
  <p:clrMapOvr>
    <a:masterClrMapping/>
  </p:clrMapOvr>
</p:sld>
</file>

<file path=ppt/tags/tag1.xml><?xml version="1.0" encoding="utf-8"?>
<p:tagLst xmlns:p="http://schemas.openxmlformats.org/presentationml/2006/main">
  <p:tag name="KSO_WM_UNIT_PLACING_PICTURE_USER_VIEWPORT" val="{&quot;height&quot;:4308.6614173228345,&quot;width&quot;:12628.705511811024}"/>
</p:tagLst>
</file>

<file path=ppt/tags/tag10.xml><?xml version="1.0" encoding="utf-8"?>
<p:tagLst xmlns:p="http://schemas.openxmlformats.org/presentationml/2006/main">
  <p:tag name="KSO_WM_UNIT_PLACING_PICTURE_USER_VIEWPORT" val="{&quot;height&quot;:6560,&quot;width&quot;:8030}"/>
</p:tagLst>
</file>

<file path=ppt/tags/tag11.xml><?xml version="1.0" encoding="utf-8"?>
<p:tagLst xmlns:p="http://schemas.openxmlformats.org/presentationml/2006/main">
  <p:tag name="ISLIDE.ICON" val="#140422;#172980;#172472;#88932;#172110;#407160;"/>
</p:tagLst>
</file>

<file path=ppt/tags/tag12.xml><?xml version="1.0" encoding="utf-8"?>
<p:tagLst xmlns:p="http://schemas.openxmlformats.org/presentationml/2006/main">
  <p:tag name="ISLIDE.ICON" val="#140422;#172980;#172472;#88932;#172110;#407160;"/>
</p:tagLst>
</file>

<file path=ppt/tags/tag13.xml><?xml version="1.0" encoding="utf-8"?>
<p:tagLst xmlns:p="http://schemas.openxmlformats.org/presentationml/2006/main">
  <p:tag name="ISLIDE.ICON" val="#140422;#172980;#172472;#88932;#172110;#407160;"/>
</p:tagLst>
</file>

<file path=ppt/tags/tag14.xml><?xml version="1.0" encoding="utf-8"?>
<p:tagLst xmlns:p="http://schemas.openxmlformats.org/presentationml/2006/main">
  <p:tag name="ISLIDE.ICON" val="#140422;#172980;#172472;#88932;#172110;#407160;"/>
</p:tagLst>
</file>

<file path=ppt/tags/tag15.xml><?xml version="1.0" encoding="utf-8"?>
<p:tagLst xmlns:p="http://schemas.openxmlformats.org/presentationml/2006/main">
  <p:tag name="ISLIDE.ICON" val="#140422;#172980;#172472;#88932;#172110;#407160;"/>
</p:tagLst>
</file>

<file path=ppt/tags/tag16.xml><?xml version="1.0" encoding="utf-8"?>
<p:tagLst xmlns:p="http://schemas.openxmlformats.org/presentationml/2006/main">
  <p:tag name="ISLIDE.ICON" val="#140422;#172980;#172472;#88932;#172110;#407160;"/>
</p:tagLst>
</file>

<file path=ppt/tags/tag17.xml><?xml version="1.0" encoding="utf-8"?>
<p:tagLst xmlns:p="http://schemas.openxmlformats.org/presentationml/2006/main">
  <p:tag name="ISLIDE.ICON" val="#140422;#172980;#172472;#88932;#172110;#407160;"/>
</p:tagLst>
</file>

<file path=ppt/tags/tag18.xml><?xml version="1.0" encoding="utf-8"?>
<p:tagLst xmlns:p="http://schemas.openxmlformats.org/presentationml/2006/main">
  <p:tag name="KSO_WM_UNIT_TABLE_BEAUTIFY" val="smartTable{76245525-2c03-4330-8f09-b5f332ee824d}"/>
  <p:tag name="TABLE_ENDDRAG_ORIGIN_RECT" val="796*299"/>
  <p:tag name="TABLE_ENDDRAG_RECT" val="80*152*796*299"/>
</p:tagLst>
</file>

<file path=ppt/tags/tag19.xml><?xml version="1.0" encoding="utf-8"?>
<p:tagLst xmlns:p="http://schemas.openxmlformats.org/presentationml/2006/main">
  <p:tag name="ISLIDE.ICON" val="#140422;#172980;#172472;#88932;#172110;#407153;"/>
</p:tagLst>
</file>

<file path=ppt/tags/tag2.xml><?xml version="1.0" encoding="utf-8"?>
<p:tagLst xmlns:p="http://schemas.openxmlformats.org/presentationml/2006/main">
  <p:tag name="ISLIDE.ICON" val="#65945;"/>
</p:tagLst>
</file>

<file path=ppt/tags/tag20.xml><?xml version="1.0" encoding="utf-8"?>
<p:tagLst xmlns:p="http://schemas.openxmlformats.org/presentationml/2006/main">
  <p:tag name="ISLIDE.ICON" val="#140422;#172980;#172472;#88932;#172110;#407153;"/>
</p:tagLst>
</file>

<file path=ppt/tags/tag21.xml><?xml version="1.0" encoding="utf-8"?>
<p:tagLst xmlns:p="http://schemas.openxmlformats.org/presentationml/2006/main">
  <p:tag name="ISLIDE.ICON" val="#140422;#172980;#172472;#88932;#172110;#407153;"/>
</p:tagLst>
</file>

<file path=ppt/tags/tag22.xml><?xml version="1.0" encoding="utf-8"?>
<p:tagLst xmlns:p="http://schemas.openxmlformats.org/presentationml/2006/main">
  <p:tag name="ISLIDE.ICON" val="#140422;#172980;#172472;#88932;#172110;#407153;"/>
</p:tagLst>
</file>

<file path=ppt/tags/tag23.xml><?xml version="1.0" encoding="utf-8"?>
<p:tagLst xmlns:p="http://schemas.openxmlformats.org/presentationml/2006/main">
  <p:tag name="COMMONDATA" val="eyJoZGlkIjoiZjVhNGJiMWVmZTg4ZjFhYWZhYWFiMzBkODkwYWRkZmUifQ=="/>
  <p:tag name="KSO_WPP_MARK_KEY" val="cb6a3c27-94f7-4696-858f-8a90d581b6cd"/>
</p:tagLst>
</file>

<file path=ppt/tags/tag3.xml><?xml version="1.0" encoding="utf-8"?>
<p:tagLst xmlns:p="http://schemas.openxmlformats.org/presentationml/2006/main">
  <p:tag name="ISLIDE.ICON" val="#89805;"/>
</p:tagLst>
</file>

<file path=ppt/tags/tag4.xml><?xml version="1.0" encoding="utf-8"?>
<p:tagLst xmlns:p="http://schemas.openxmlformats.org/presentationml/2006/main">
  <p:tag name="KSO_WM_UNIT_PLACING_PICTURE_USER_VIEWPORT" val="{&quot;height&quot;:5561,&quot;width&quot;:6367}"/>
</p:tagLst>
</file>

<file path=ppt/tags/tag5.xml><?xml version="1.0" encoding="utf-8"?>
<p:tagLst xmlns:p="http://schemas.openxmlformats.org/presentationml/2006/main">
  <p:tag name="ISLIDE.ICON" val="#140422;#172980;#172472;#88932;#172110;#60262;"/>
</p:tagLst>
</file>

<file path=ppt/tags/tag6.xml><?xml version="1.0" encoding="utf-8"?>
<p:tagLst xmlns:p="http://schemas.openxmlformats.org/presentationml/2006/main">
  <p:tag name="ISLIDE.ICON" val="#140422;#172980;#172472;#88932;#172110;#407153;"/>
</p:tagLst>
</file>

<file path=ppt/tags/tag7.xml><?xml version="1.0" encoding="utf-8"?>
<p:tagLst xmlns:p="http://schemas.openxmlformats.org/presentationml/2006/main">
  <p:tag name="ISLIDE.ICON" val="#140422;#172980;#172472;#88932;#172110;"/>
</p:tagLst>
</file>

<file path=ppt/tags/tag8.xml><?xml version="1.0" encoding="utf-8"?>
<p:tagLst xmlns:p="http://schemas.openxmlformats.org/presentationml/2006/main">
  <p:tag name="ISLIDE.ICON" val="#140422;#172980;#172472;#88932;#172110;#60262;"/>
</p:tagLst>
</file>

<file path=ppt/tags/tag9.xml><?xml version="1.0" encoding="utf-8"?>
<p:tagLst xmlns:p="http://schemas.openxmlformats.org/presentationml/2006/main">
  <p:tag name="ISLIDE.ICON" val="#140422;#172980;#172472;#88932;#172110;#60262;"/>
</p:tagLst>
</file>

<file path=ppt/theme/theme1.xml><?xml version="1.0" encoding="utf-8"?>
<a:theme xmlns:a="http://schemas.openxmlformats.org/drawingml/2006/main" name="空白">
  <a:themeElements>
    <a:clrScheme name="空白">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阿里巴巴2.0">
      <a:majorFont>
        <a:latin typeface="阿里巴巴普惠体 2.0 105 Heavy"/>
        <a:ea typeface="阿里巴巴普惠体 2.0 105 Heavy"/>
        <a:cs typeface=""/>
      </a:majorFont>
      <a:minorFont>
        <a:latin typeface="阿里巴巴普惠体 2.0 55 Regular"/>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空白</Template>
  <TotalTime>0</TotalTime>
  <Words>2084</Words>
  <Application>WPS 演示</Application>
  <PresentationFormat>宽屏</PresentationFormat>
  <Paragraphs>254</Paragraphs>
  <Slides>25</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vt:lpstr>
      <vt:lpstr>宋体</vt:lpstr>
      <vt:lpstr>Wingdings</vt:lpstr>
      <vt:lpstr>阿里巴巴普惠体 2.0 45 Light</vt:lpstr>
      <vt:lpstr>微软雅黑 Light</vt:lpstr>
      <vt:lpstr>Arial Black</vt:lpstr>
      <vt:lpstr>DREAMS</vt:lpstr>
      <vt:lpstr>Segoe Print</vt:lpstr>
      <vt:lpstr>江城斜黑体 500W</vt:lpstr>
      <vt:lpstr>Calibri</vt:lpstr>
      <vt:lpstr>黑体</vt:lpstr>
      <vt:lpstr>阿里巴巴普惠体 2.0 55 Regular</vt:lpstr>
      <vt:lpstr>Wingdings</vt:lpstr>
      <vt:lpstr>Times New Roman</vt:lpstr>
      <vt:lpstr>微软雅黑</vt:lpstr>
      <vt:lpstr>Arial Unicode MS</vt:lpstr>
      <vt:lpstr>等线</vt:lpstr>
      <vt:lpstr>方正黑体简体</vt:lpstr>
      <vt:lpstr>方正榜书行简体</vt:lpstr>
      <vt:lpstr>阿里巴巴普惠体 2.0 55 Regular</vt:lpstr>
      <vt:lpstr>空白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弎 十二</dc:creator>
  <cp:lastModifiedBy>February</cp:lastModifiedBy>
  <cp:revision>33</cp:revision>
  <dcterms:created xsi:type="dcterms:W3CDTF">2021-11-08T02:38:00Z</dcterms:created>
  <dcterms:modified xsi:type="dcterms:W3CDTF">2023-01-16T03:02:19Z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AADE2856341A43D996508C8ABA0328F7</vt:lpwstr>
  </property>
  <property fmtid="{D5CDD505-2E9C-101B-9397-08002B2CF9AE}" pid="3" name="KSOProductBuildVer">
    <vt:lpwstr>2052-11.1.0.13703</vt:lpwstr>
  </property>
</Properties>
</file>